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Lst>
  <p:sldSz cy="5143500" cx="9144000"/>
  <p:notesSz cx="6858000" cy="9144000"/>
  <p:embeddedFontLst>
    <p:embeddedFont>
      <p:font typeface="STIX Two Text SemiBold"/>
      <p:regular r:id="rId70"/>
      <p:bold r:id="rId71"/>
      <p:italic r:id="rId72"/>
      <p:boldItalic r:id="rId73"/>
    </p:embeddedFont>
    <p:embeddedFont>
      <p:font typeface="STIX Two Text Medium"/>
      <p:regular r:id="rId74"/>
      <p:bold r:id="rId75"/>
      <p:italic r:id="rId76"/>
      <p:boldItalic r:id="rId77"/>
    </p:embeddedFont>
    <p:embeddedFont>
      <p:font typeface="Plus Jakarta Sans Medium"/>
      <p:regular r:id="rId78"/>
      <p:bold r:id="rId79"/>
      <p:italic r:id="rId80"/>
      <p:boldItalic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PlusJakartaSansMedium-italic.fntdata"/><Relationship Id="rId81" Type="http://schemas.openxmlformats.org/officeDocument/2006/relationships/font" Target="fonts/PlusJakartaSansMedium-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STIXTwoTextSemiBold-boldItalic.fntdata"/><Relationship Id="rId72" Type="http://schemas.openxmlformats.org/officeDocument/2006/relationships/font" Target="fonts/STIXTwoTextSemiBold-italic.fntdata"/><Relationship Id="rId31" Type="http://schemas.openxmlformats.org/officeDocument/2006/relationships/slide" Target="slides/slide26.xml"/><Relationship Id="rId75" Type="http://schemas.openxmlformats.org/officeDocument/2006/relationships/font" Target="fonts/STIXTwoTextMedium-bold.fntdata"/><Relationship Id="rId30" Type="http://schemas.openxmlformats.org/officeDocument/2006/relationships/slide" Target="slides/slide25.xml"/><Relationship Id="rId74" Type="http://schemas.openxmlformats.org/officeDocument/2006/relationships/font" Target="fonts/STIXTwoTextMedium-regular.fntdata"/><Relationship Id="rId33" Type="http://schemas.openxmlformats.org/officeDocument/2006/relationships/slide" Target="slides/slide28.xml"/><Relationship Id="rId77" Type="http://schemas.openxmlformats.org/officeDocument/2006/relationships/font" Target="fonts/STIXTwoTextMedium-boldItalic.fntdata"/><Relationship Id="rId32" Type="http://schemas.openxmlformats.org/officeDocument/2006/relationships/slide" Target="slides/slide27.xml"/><Relationship Id="rId76" Type="http://schemas.openxmlformats.org/officeDocument/2006/relationships/font" Target="fonts/STIXTwoTextMedium-italic.fntdata"/><Relationship Id="rId35" Type="http://schemas.openxmlformats.org/officeDocument/2006/relationships/slide" Target="slides/slide30.xml"/><Relationship Id="rId79" Type="http://schemas.openxmlformats.org/officeDocument/2006/relationships/font" Target="fonts/PlusJakartaSansMedium-bold.fntdata"/><Relationship Id="rId34" Type="http://schemas.openxmlformats.org/officeDocument/2006/relationships/slide" Target="slides/slide29.xml"/><Relationship Id="rId78" Type="http://schemas.openxmlformats.org/officeDocument/2006/relationships/font" Target="fonts/PlusJakartaSansMedium-regular.fntdata"/><Relationship Id="rId71" Type="http://schemas.openxmlformats.org/officeDocument/2006/relationships/font" Target="fonts/STIXTwoTextSemiBold-bold.fntdata"/><Relationship Id="rId70" Type="http://schemas.openxmlformats.org/officeDocument/2006/relationships/font" Target="fonts/STIXTwoTextSemiBold-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7fa2183dca_0_19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37fa2183dca_0_19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8185fd5baf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38185fd5ba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8185fd5ba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38185fd5ba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81c11bad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381c11bad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381c11bade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381c11bade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81c11bade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381c11bade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38cd769ae5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38cd769ae5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38e5c6d858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38e5c6d858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381c11bade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381c11bade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8cd769ae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38cd769ae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38cd769ae5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38cd769ae5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37fa2183dca_0_1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37fa2183dca_0_1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8cd769ae5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38cd769ae5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8e5c6d858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38e5c6d858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38e5c6d858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38e5c6d858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38cd769ae5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38cd769ae5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8cd769ae5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38cd769ae5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8cd769ae5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38cd769ae5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38e63bd38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38e63bd38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38185fd5baf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38185fd5ba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88d6c64d3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388d6c64d3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388d6c64d3f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388d6c64d3f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7fa2183dca_0_2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37fa2183dca_0_2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388d6c64d3f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388d6c64d3f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388d6c64d3f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388d6c64d3f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388d6c64d3f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388d6c64d3f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388d6c64d3f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388d6c64d3f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388d6c64d3f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388d6c64d3f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388d6c64d3f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388d6c64d3f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388d6c64d3f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388d6c64d3f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388d6c64d3f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388d6c64d3f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388d6c64d3f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388d6c64d3f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88d6c64d3f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388d6c64d3f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8185fd5b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38185fd5b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388d6c64d3f_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388d6c64d3f_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3891176ed2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3891176ed2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3891176ed2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3891176ed2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3891176ed2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3891176ed2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3891176ed2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3891176ed2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3891176ed2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3891176ed2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3891176ed2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3891176ed2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38ee82a55d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38ee82a55d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3891176ed25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3891176ed25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38ee82a55d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38ee82a55d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8185fd5ba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38185fd5ba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3891176ed25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3891176ed25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3891176ed25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3891176ed25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38ee82a55d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38ee82a55d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38982361e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38982361e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38ee82a55d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38ee82a55d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38982361e7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38982361e7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38982361e70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38982361e7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38982361e70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38982361e70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38982361e7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38982361e7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38982361e70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38982361e7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8185fd5ba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38185fd5ba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38982361e70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38982361e70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3899af7de9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3899af7de9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3899af7de9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3899af7de9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3899af7de9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3899af7de9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37fa2183dca_0_2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37fa2183dca_0_2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38185fd5ba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38185fd5ba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8185fd5ba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8185fd5ba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846a15b0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3846a15b0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details">
  <p:cSld name="TITLE_1">
    <p:bg>
      <p:bgPr>
        <a:solidFill>
          <a:schemeClr val="lt2"/>
        </a:solidFill>
      </p:bgPr>
    </p:bg>
    <p:spTree>
      <p:nvGrpSpPr>
        <p:cNvPr id="50" name="Shape 50"/>
        <p:cNvGrpSpPr/>
        <p:nvPr/>
      </p:nvGrpSpPr>
      <p:grpSpPr>
        <a:xfrm>
          <a:off x="0" y="0"/>
          <a:ext cx="0" cy="0"/>
          <a:chOff x="0" y="0"/>
          <a:chExt cx="0" cy="0"/>
        </a:xfrm>
      </p:grpSpPr>
      <p:sp>
        <p:nvSpPr>
          <p:cNvPr id="51" name="Google Shape;51;p13"/>
          <p:cNvSpPr/>
          <p:nvPr/>
        </p:nvSpPr>
        <p:spPr>
          <a:xfrm>
            <a:off x="0" y="342900"/>
            <a:ext cx="8800800" cy="480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 name="Google Shape;52;p13"/>
          <p:cNvSpPr txBox="1"/>
          <p:nvPr>
            <p:ph idx="1" type="subTitle"/>
          </p:nvPr>
        </p:nvSpPr>
        <p:spPr>
          <a:xfrm>
            <a:off x="2418125" y="2878925"/>
            <a:ext cx="5325600" cy="745800"/>
          </a:xfrm>
          <a:prstGeom prst="rect">
            <a:avLst/>
          </a:prstGeom>
        </p:spPr>
        <p:txBody>
          <a:bodyPr anchorCtr="0" anchor="t" bIns="91425" lIns="91425" spcFirstLastPara="1" rIns="91425" wrap="square" tIns="91425">
            <a:normAutofit/>
          </a:bodyPr>
          <a:lstStyle>
            <a:lvl1pPr lvl="0">
              <a:spcBef>
                <a:spcPts val="0"/>
              </a:spcBef>
              <a:spcAft>
                <a:spcPts val="0"/>
              </a:spcAft>
              <a:buClr>
                <a:schemeClr val="accent2"/>
              </a:buClr>
              <a:buSzPts val="2000"/>
              <a:buFont typeface="Plus Jakarta Sans Medium"/>
              <a:buNone/>
              <a:defRPr sz="2000">
                <a:solidFill>
                  <a:schemeClr val="accent2"/>
                </a:solidFill>
              </a:defRPr>
            </a:lvl1pPr>
            <a:lvl2pPr lvl="1" algn="l">
              <a:spcBef>
                <a:spcPts val="0"/>
              </a:spcBef>
              <a:spcAft>
                <a:spcPts val="0"/>
              </a:spcAft>
              <a:buClr>
                <a:schemeClr val="accent2"/>
              </a:buClr>
              <a:buSzPts val="2000"/>
              <a:buFont typeface="Plus Jakarta Sans Medium"/>
              <a:buNone/>
              <a:defRPr sz="2000">
                <a:solidFill>
                  <a:schemeClr val="accent2"/>
                </a:solidFill>
              </a:defRPr>
            </a:lvl2pPr>
            <a:lvl3pPr lvl="2" algn="l">
              <a:spcBef>
                <a:spcPts val="0"/>
              </a:spcBef>
              <a:spcAft>
                <a:spcPts val="0"/>
              </a:spcAft>
              <a:buClr>
                <a:schemeClr val="accent2"/>
              </a:buClr>
              <a:buSzPts val="2000"/>
              <a:buFont typeface="Plus Jakarta Sans Medium"/>
              <a:buNone/>
              <a:defRPr sz="2000">
                <a:solidFill>
                  <a:schemeClr val="accent2"/>
                </a:solidFill>
              </a:defRPr>
            </a:lvl3pPr>
            <a:lvl4pPr lvl="3" algn="l">
              <a:spcBef>
                <a:spcPts val="0"/>
              </a:spcBef>
              <a:spcAft>
                <a:spcPts val="0"/>
              </a:spcAft>
              <a:buClr>
                <a:schemeClr val="accent2"/>
              </a:buClr>
              <a:buSzPts val="2000"/>
              <a:buFont typeface="Plus Jakarta Sans Medium"/>
              <a:buNone/>
              <a:defRPr sz="2000">
                <a:solidFill>
                  <a:schemeClr val="accent2"/>
                </a:solidFill>
              </a:defRPr>
            </a:lvl4pPr>
            <a:lvl5pPr lvl="4" algn="l">
              <a:spcBef>
                <a:spcPts val="0"/>
              </a:spcBef>
              <a:spcAft>
                <a:spcPts val="0"/>
              </a:spcAft>
              <a:buClr>
                <a:schemeClr val="accent2"/>
              </a:buClr>
              <a:buSzPts val="2000"/>
              <a:buFont typeface="Plus Jakarta Sans Medium"/>
              <a:buNone/>
              <a:defRPr sz="2000">
                <a:solidFill>
                  <a:schemeClr val="accent2"/>
                </a:solidFill>
              </a:defRPr>
            </a:lvl5pPr>
            <a:lvl6pPr lvl="5" algn="l">
              <a:spcBef>
                <a:spcPts val="0"/>
              </a:spcBef>
              <a:spcAft>
                <a:spcPts val="0"/>
              </a:spcAft>
              <a:buClr>
                <a:schemeClr val="accent2"/>
              </a:buClr>
              <a:buSzPts val="2000"/>
              <a:buFont typeface="Plus Jakarta Sans Medium"/>
              <a:buNone/>
              <a:defRPr sz="2000">
                <a:solidFill>
                  <a:schemeClr val="accent2"/>
                </a:solidFill>
              </a:defRPr>
            </a:lvl6pPr>
            <a:lvl7pPr lvl="6" algn="l">
              <a:spcBef>
                <a:spcPts val="0"/>
              </a:spcBef>
              <a:spcAft>
                <a:spcPts val="0"/>
              </a:spcAft>
              <a:buClr>
                <a:schemeClr val="accent2"/>
              </a:buClr>
              <a:buSzPts val="2000"/>
              <a:buFont typeface="Plus Jakarta Sans Medium"/>
              <a:buNone/>
              <a:defRPr sz="2000">
                <a:solidFill>
                  <a:schemeClr val="accent2"/>
                </a:solidFill>
              </a:defRPr>
            </a:lvl7pPr>
            <a:lvl8pPr lvl="7" algn="l">
              <a:spcBef>
                <a:spcPts val="0"/>
              </a:spcBef>
              <a:spcAft>
                <a:spcPts val="0"/>
              </a:spcAft>
              <a:buClr>
                <a:schemeClr val="accent2"/>
              </a:buClr>
              <a:buSzPts val="2000"/>
              <a:buFont typeface="Plus Jakarta Sans Medium"/>
              <a:buNone/>
              <a:defRPr sz="2000">
                <a:solidFill>
                  <a:schemeClr val="accent2"/>
                </a:solidFill>
              </a:defRPr>
            </a:lvl8pPr>
            <a:lvl9pPr lvl="8" algn="l">
              <a:spcBef>
                <a:spcPts val="0"/>
              </a:spcBef>
              <a:spcAft>
                <a:spcPts val="0"/>
              </a:spcAft>
              <a:buClr>
                <a:schemeClr val="accent2"/>
              </a:buClr>
              <a:buSzPts val="2000"/>
              <a:buFont typeface="Plus Jakarta Sans Medium"/>
              <a:buNone/>
              <a:defRPr sz="2000">
                <a:solidFill>
                  <a:schemeClr val="accent2"/>
                </a:solidFill>
              </a:defRPr>
            </a:lvl9pPr>
          </a:lstStyle>
          <a:p/>
        </p:txBody>
      </p:sp>
      <p:sp>
        <p:nvSpPr>
          <p:cNvPr id="53" name="Google Shape;53;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4" name="Google Shape;54;p13"/>
          <p:cNvSpPr/>
          <p:nvPr/>
        </p:nvSpPr>
        <p:spPr>
          <a:xfrm>
            <a:off x="0" y="0"/>
            <a:ext cx="12498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endParaRPr>
          </a:p>
        </p:txBody>
      </p:sp>
      <p:sp>
        <p:nvSpPr>
          <p:cNvPr id="55" name="Google Shape;55;p13"/>
          <p:cNvSpPr/>
          <p:nvPr/>
        </p:nvSpPr>
        <p:spPr>
          <a:xfrm>
            <a:off x="257100" y="3085450"/>
            <a:ext cx="735600" cy="1890600"/>
          </a:xfrm>
          <a:prstGeom prst="plaque">
            <a:avLst>
              <a:gd fmla="val 23940"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 name="Google Shape;56;p13"/>
          <p:cNvSpPr/>
          <p:nvPr/>
        </p:nvSpPr>
        <p:spPr>
          <a:xfrm>
            <a:off x="257100" y="167525"/>
            <a:ext cx="735600" cy="1887600"/>
          </a:xfrm>
          <a:prstGeom prst="plaque">
            <a:avLst>
              <a:gd fmla="val 23940"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 name="Google Shape;57;p13"/>
          <p:cNvSpPr/>
          <p:nvPr/>
        </p:nvSpPr>
        <p:spPr>
          <a:xfrm>
            <a:off x="103650" y="2243275"/>
            <a:ext cx="1042500" cy="635700"/>
          </a:xfrm>
          <a:prstGeom prst="hexagon">
            <a:avLst>
              <a:gd fmla="val 40849" name="adj"/>
              <a:gd fmla="val 115470" name="vf"/>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 name="Google Shape;58;p13"/>
          <p:cNvSpPr/>
          <p:nvPr/>
        </p:nvSpPr>
        <p:spPr>
          <a:xfrm>
            <a:off x="442050" y="2378250"/>
            <a:ext cx="365700" cy="365700"/>
          </a:xfrm>
          <a:prstGeom prst="diamond">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 name="Google Shape;59;p13"/>
          <p:cNvSpPr/>
          <p:nvPr/>
        </p:nvSpPr>
        <p:spPr>
          <a:xfrm rot="5400000">
            <a:off x="8054975" y="342900"/>
            <a:ext cx="745800" cy="745800"/>
          </a:xfrm>
          <a:prstGeom prst="halfFrame">
            <a:avLst>
              <a:gd fmla="val 21319" name="adj1"/>
              <a:gd fmla="val 21319" name="adj2"/>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 name="Google Shape;60;p13"/>
          <p:cNvSpPr/>
          <p:nvPr/>
        </p:nvSpPr>
        <p:spPr>
          <a:xfrm rot="10800000">
            <a:off x="8054975" y="4397825"/>
            <a:ext cx="745800" cy="745800"/>
          </a:xfrm>
          <a:prstGeom prst="halfFrame">
            <a:avLst>
              <a:gd fmla="val 21319" name="adj1"/>
              <a:gd fmla="val 21319" name="adj2"/>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61" name="Google Shape;61;p13"/>
          <p:cNvGrpSpPr/>
          <p:nvPr/>
        </p:nvGrpSpPr>
        <p:grpSpPr>
          <a:xfrm>
            <a:off x="1249800" y="76325"/>
            <a:ext cx="7808400" cy="5067300"/>
            <a:chOff x="1249800" y="76325"/>
            <a:chExt cx="7808400" cy="5067300"/>
          </a:xfrm>
        </p:grpSpPr>
        <p:cxnSp>
          <p:nvCxnSpPr>
            <p:cNvPr id="62" name="Google Shape;62;p13"/>
            <p:cNvCxnSpPr/>
            <p:nvPr/>
          </p:nvCxnSpPr>
          <p:spPr>
            <a:xfrm>
              <a:off x="1249800" y="85800"/>
              <a:ext cx="7808400" cy="0"/>
            </a:xfrm>
            <a:prstGeom prst="straightConnector1">
              <a:avLst/>
            </a:prstGeom>
            <a:noFill/>
            <a:ln cap="flat" cmpd="sng" w="19050">
              <a:solidFill>
                <a:schemeClr val="accent2"/>
              </a:solidFill>
              <a:prstDash val="solid"/>
              <a:round/>
              <a:headEnd len="med" w="med" type="none"/>
              <a:tailEnd len="med" w="med" type="none"/>
            </a:ln>
          </p:spPr>
        </p:cxnSp>
        <p:cxnSp>
          <p:nvCxnSpPr>
            <p:cNvPr id="63" name="Google Shape;63;p13"/>
            <p:cNvCxnSpPr/>
            <p:nvPr/>
          </p:nvCxnSpPr>
          <p:spPr>
            <a:xfrm rot="10800000">
              <a:off x="9058200" y="76325"/>
              <a:ext cx="0" cy="5067300"/>
            </a:xfrm>
            <a:prstGeom prst="straightConnector1">
              <a:avLst/>
            </a:prstGeom>
            <a:noFill/>
            <a:ln cap="flat" cmpd="sng" w="19050">
              <a:solidFill>
                <a:schemeClr val="accent2"/>
              </a:solidFill>
              <a:prstDash val="solid"/>
              <a:round/>
              <a:headEnd len="med" w="med" type="none"/>
              <a:tailEnd len="med" w="med" type="none"/>
            </a:ln>
          </p:spPr>
        </p:cxnSp>
      </p:grpSp>
      <p:grpSp>
        <p:nvGrpSpPr>
          <p:cNvPr id="64" name="Google Shape;64;p13"/>
          <p:cNvGrpSpPr/>
          <p:nvPr/>
        </p:nvGrpSpPr>
        <p:grpSpPr>
          <a:xfrm>
            <a:off x="1249800" y="162125"/>
            <a:ext cx="7722600" cy="4981500"/>
            <a:chOff x="1249800" y="162125"/>
            <a:chExt cx="7722600" cy="4981500"/>
          </a:xfrm>
        </p:grpSpPr>
        <p:cxnSp>
          <p:nvCxnSpPr>
            <p:cNvPr id="65" name="Google Shape;65;p13"/>
            <p:cNvCxnSpPr/>
            <p:nvPr/>
          </p:nvCxnSpPr>
          <p:spPr>
            <a:xfrm>
              <a:off x="1249800" y="171625"/>
              <a:ext cx="7722600" cy="0"/>
            </a:xfrm>
            <a:prstGeom prst="straightConnector1">
              <a:avLst/>
            </a:prstGeom>
            <a:noFill/>
            <a:ln cap="flat" cmpd="sng" w="19050">
              <a:solidFill>
                <a:schemeClr val="accent2"/>
              </a:solidFill>
              <a:prstDash val="solid"/>
              <a:round/>
              <a:headEnd len="med" w="med" type="none"/>
              <a:tailEnd len="med" w="med" type="none"/>
            </a:ln>
          </p:spPr>
        </p:cxnSp>
        <p:cxnSp>
          <p:nvCxnSpPr>
            <p:cNvPr id="66" name="Google Shape;66;p13"/>
            <p:cNvCxnSpPr/>
            <p:nvPr/>
          </p:nvCxnSpPr>
          <p:spPr>
            <a:xfrm rot="10800000">
              <a:off x="8972375" y="162125"/>
              <a:ext cx="0" cy="4981500"/>
            </a:xfrm>
            <a:prstGeom prst="straightConnector1">
              <a:avLst/>
            </a:prstGeom>
            <a:noFill/>
            <a:ln cap="flat" cmpd="sng" w="19050">
              <a:solidFill>
                <a:schemeClr val="accent2"/>
              </a:solidFill>
              <a:prstDash val="solid"/>
              <a:round/>
              <a:headEnd len="med" w="med" type="none"/>
              <a:tailEnd len="med" w="med" type="none"/>
            </a:ln>
          </p:spPr>
        </p:cxnSp>
      </p:grpSp>
      <p:grpSp>
        <p:nvGrpSpPr>
          <p:cNvPr id="67" name="Google Shape;67;p13"/>
          <p:cNvGrpSpPr/>
          <p:nvPr/>
        </p:nvGrpSpPr>
        <p:grpSpPr>
          <a:xfrm>
            <a:off x="1249800" y="247925"/>
            <a:ext cx="7636800" cy="4895700"/>
            <a:chOff x="1249800" y="247925"/>
            <a:chExt cx="7636800" cy="4895700"/>
          </a:xfrm>
        </p:grpSpPr>
        <p:cxnSp>
          <p:nvCxnSpPr>
            <p:cNvPr id="68" name="Google Shape;68;p13"/>
            <p:cNvCxnSpPr/>
            <p:nvPr/>
          </p:nvCxnSpPr>
          <p:spPr>
            <a:xfrm>
              <a:off x="1249800" y="257425"/>
              <a:ext cx="7636800" cy="0"/>
            </a:xfrm>
            <a:prstGeom prst="straightConnector1">
              <a:avLst/>
            </a:prstGeom>
            <a:noFill/>
            <a:ln cap="flat" cmpd="sng" w="19050">
              <a:solidFill>
                <a:schemeClr val="accent2"/>
              </a:solidFill>
              <a:prstDash val="solid"/>
              <a:round/>
              <a:headEnd len="med" w="med" type="none"/>
              <a:tailEnd len="med" w="med" type="none"/>
            </a:ln>
          </p:spPr>
        </p:cxnSp>
        <p:cxnSp>
          <p:nvCxnSpPr>
            <p:cNvPr id="69" name="Google Shape;69;p13"/>
            <p:cNvCxnSpPr/>
            <p:nvPr/>
          </p:nvCxnSpPr>
          <p:spPr>
            <a:xfrm rot="10800000">
              <a:off x="8886575" y="247925"/>
              <a:ext cx="0" cy="4895700"/>
            </a:xfrm>
            <a:prstGeom prst="straightConnector1">
              <a:avLst/>
            </a:prstGeom>
            <a:noFill/>
            <a:ln cap="flat" cmpd="sng" w="19050">
              <a:solidFill>
                <a:schemeClr val="accent2"/>
              </a:solidFill>
              <a:prstDash val="solid"/>
              <a:round/>
              <a:headEnd len="med" w="med" type="none"/>
              <a:tailEnd len="med" w="med" type="none"/>
            </a:ln>
          </p:spPr>
        </p:cxnSp>
      </p:grpSp>
      <p:sp>
        <p:nvSpPr>
          <p:cNvPr id="70" name="Google Shape;70;p13"/>
          <p:cNvSpPr txBox="1"/>
          <p:nvPr>
            <p:ph type="ctrTitle"/>
          </p:nvPr>
        </p:nvSpPr>
        <p:spPr>
          <a:xfrm>
            <a:off x="2418125" y="1304525"/>
            <a:ext cx="5325600" cy="157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2"/>
              </a:buClr>
              <a:buSzPts val="4800"/>
              <a:buFont typeface="STIX Two Text SemiBold"/>
              <a:buNone/>
              <a:defRPr sz="4800">
                <a:solidFill>
                  <a:schemeClr val="accent2"/>
                </a:solidFill>
              </a:defRPr>
            </a:lvl1pPr>
            <a:lvl2pPr lvl="1">
              <a:spcBef>
                <a:spcPts val="0"/>
              </a:spcBef>
              <a:spcAft>
                <a:spcPts val="0"/>
              </a:spcAft>
              <a:buClr>
                <a:schemeClr val="accent2"/>
              </a:buClr>
              <a:buSzPts val="4800"/>
              <a:buNone/>
              <a:defRPr sz="4800">
                <a:solidFill>
                  <a:schemeClr val="accent2"/>
                </a:solidFill>
              </a:defRPr>
            </a:lvl2pPr>
            <a:lvl3pPr lvl="2">
              <a:spcBef>
                <a:spcPts val="0"/>
              </a:spcBef>
              <a:spcAft>
                <a:spcPts val="0"/>
              </a:spcAft>
              <a:buClr>
                <a:schemeClr val="accent2"/>
              </a:buClr>
              <a:buSzPts val="4800"/>
              <a:buNone/>
              <a:defRPr sz="4800">
                <a:solidFill>
                  <a:schemeClr val="accent2"/>
                </a:solidFill>
              </a:defRPr>
            </a:lvl3pPr>
            <a:lvl4pPr lvl="3">
              <a:spcBef>
                <a:spcPts val="0"/>
              </a:spcBef>
              <a:spcAft>
                <a:spcPts val="0"/>
              </a:spcAft>
              <a:buClr>
                <a:schemeClr val="accent2"/>
              </a:buClr>
              <a:buSzPts val="4800"/>
              <a:buNone/>
              <a:defRPr sz="4800">
                <a:solidFill>
                  <a:schemeClr val="accent2"/>
                </a:solidFill>
              </a:defRPr>
            </a:lvl4pPr>
            <a:lvl5pPr lvl="4">
              <a:spcBef>
                <a:spcPts val="0"/>
              </a:spcBef>
              <a:spcAft>
                <a:spcPts val="0"/>
              </a:spcAft>
              <a:buClr>
                <a:schemeClr val="accent2"/>
              </a:buClr>
              <a:buSzPts val="4800"/>
              <a:buNone/>
              <a:defRPr sz="4800">
                <a:solidFill>
                  <a:schemeClr val="accent2"/>
                </a:solidFill>
              </a:defRPr>
            </a:lvl5pPr>
            <a:lvl6pPr lvl="5">
              <a:spcBef>
                <a:spcPts val="0"/>
              </a:spcBef>
              <a:spcAft>
                <a:spcPts val="0"/>
              </a:spcAft>
              <a:buClr>
                <a:schemeClr val="accent2"/>
              </a:buClr>
              <a:buSzPts val="4800"/>
              <a:buNone/>
              <a:defRPr sz="4800">
                <a:solidFill>
                  <a:schemeClr val="accent2"/>
                </a:solidFill>
              </a:defRPr>
            </a:lvl6pPr>
            <a:lvl7pPr lvl="6">
              <a:spcBef>
                <a:spcPts val="0"/>
              </a:spcBef>
              <a:spcAft>
                <a:spcPts val="0"/>
              </a:spcAft>
              <a:buClr>
                <a:schemeClr val="accent2"/>
              </a:buClr>
              <a:buSzPts val="4800"/>
              <a:buNone/>
              <a:defRPr sz="4800">
                <a:solidFill>
                  <a:schemeClr val="accent2"/>
                </a:solidFill>
              </a:defRPr>
            </a:lvl7pPr>
            <a:lvl8pPr lvl="7">
              <a:spcBef>
                <a:spcPts val="0"/>
              </a:spcBef>
              <a:spcAft>
                <a:spcPts val="0"/>
              </a:spcAft>
              <a:buClr>
                <a:schemeClr val="accent2"/>
              </a:buClr>
              <a:buSzPts val="4800"/>
              <a:buNone/>
              <a:defRPr sz="4800">
                <a:solidFill>
                  <a:schemeClr val="accent2"/>
                </a:solidFill>
              </a:defRPr>
            </a:lvl8pPr>
            <a:lvl9pPr lvl="8">
              <a:spcBef>
                <a:spcPts val="0"/>
              </a:spcBef>
              <a:spcAft>
                <a:spcPts val="0"/>
              </a:spcAft>
              <a:buClr>
                <a:schemeClr val="accent2"/>
              </a:buClr>
              <a:buSzPts val="4800"/>
              <a:buNone/>
              <a:defRPr sz="4800">
                <a:solidFill>
                  <a:schemeClr val="accent2"/>
                </a:solidFill>
              </a:defRPr>
            </a:lvl9pPr>
          </a:lstStyle>
          <a:p/>
        </p:txBody>
      </p:sp>
      <p:sp>
        <p:nvSpPr>
          <p:cNvPr id="71" name="Google Shape;71;p13"/>
          <p:cNvSpPr txBox="1"/>
          <p:nvPr>
            <p:ph idx="2" type="subTitle"/>
          </p:nvPr>
        </p:nvSpPr>
        <p:spPr>
          <a:xfrm>
            <a:off x="2418125" y="3777425"/>
            <a:ext cx="2198100" cy="2565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2"/>
              </a:buClr>
              <a:buSzPts val="1800"/>
              <a:buFont typeface="STIX Two Text Medium"/>
              <a:buNone/>
              <a:defRPr>
                <a:solidFill>
                  <a:schemeClr val="lt2"/>
                </a:solidFill>
                <a:latin typeface="STIX Two Text Medium"/>
                <a:ea typeface="STIX Two Text Medium"/>
                <a:cs typeface="STIX Two Text Medium"/>
                <a:sym typeface="STIX Two Text Medium"/>
              </a:defRPr>
            </a:lvl1pPr>
            <a:lvl2pPr lvl="1" algn="l">
              <a:spcBef>
                <a:spcPts val="0"/>
              </a:spcBef>
              <a:spcAft>
                <a:spcPts val="0"/>
              </a:spcAft>
              <a:buClr>
                <a:schemeClr val="lt2"/>
              </a:buClr>
              <a:buSzPts val="1400"/>
              <a:buFont typeface="STIX Two Text Medium"/>
              <a:buNone/>
              <a:defRPr>
                <a:solidFill>
                  <a:schemeClr val="lt2"/>
                </a:solidFill>
                <a:latin typeface="STIX Two Text Medium"/>
                <a:ea typeface="STIX Two Text Medium"/>
                <a:cs typeface="STIX Two Text Medium"/>
                <a:sym typeface="STIX Two Text Medium"/>
              </a:defRPr>
            </a:lvl2pPr>
            <a:lvl3pPr lvl="2" algn="l">
              <a:spcBef>
                <a:spcPts val="0"/>
              </a:spcBef>
              <a:spcAft>
                <a:spcPts val="0"/>
              </a:spcAft>
              <a:buClr>
                <a:schemeClr val="lt2"/>
              </a:buClr>
              <a:buSzPts val="1400"/>
              <a:buFont typeface="STIX Two Text Medium"/>
              <a:buNone/>
              <a:defRPr>
                <a:solidFill>
                  <a:schemeClr val="lt2"/>
                </a:solidFill>
                <a:latin typeface="STIX Two Text Medium"/>
                <a:ea typeface="STIX Two Text Medium"/>
                <a:cs typeface="STIX Two Text Medium"/>
                <a:sym typeface="STIX Two Text Medium"/>
              </a:defRPr>
            </a:lvl3pPr>
            <a:lvl4pPr lvl="3" algn="l">
              <a:spcBef>
                <a:spcPts val="0"/>
              </a:spcBef>
              <a:spcAft>
                <a:spcPts val="0"/>
              </a:spcAft>
              <a:buClr>
                <a:schemeClr val="lt2"/>
              </a:buClr>
              <a:buSzPts val="1400"/>
              <a:buFont typeface="STIX Two Text Medium"/>
              <a:buNone/>
              <a:defRPr>
                <a:solidFill>
                  <a:schemeClr val="lt2"/>
                </a:solidFill>
                <a:latin typeface="STIX Two Text Medium"/>
                <a:ea typeface="STIX Two Text Medium"/>
                <a:cs typeface="STIX Two Text Medium"/>
                <a:sym typeface="STIX Two Text Medium"/>
              </a:defRPr>
            </a:lvl4pPr>
            <a:lvl5pPr lvl="4" algn="l">
              <a:spcBef>
                <a:spcPts val="0"/>
              </a:spcBef>
              <a:spcAft>
                <a:spcPts val="0"/>
              </a:spcAft>
              <a:buClr>
                <a:schemeClr val="lt2"/>
              </a:buClr>
              <a:buSzPts val="1400"/>
              <a:buFont typeface="STIX Two Text Medium"/>
              <a:buNone/>
              <a:defRPr>
                <a:solidFill>
                  <a:schemeClr val="lt2"/>
                </a:solidFill>
                <a:latin typeface="STIX Two Text Medium"/>
                <a:ea typeface="STIX Two Text Medium"/>
                <a:cs typeface="STIX Two Text Medium"/>
                <a:sym typeface="STIX Two Text Medium"/>
              </a:defRPr>
            </a:lvl5pPr>
            <a:lvl6pPr lvl="5" algn="l">
              <a:spcBef>
                <a:spcPts val="0"/>
              </a:spcBef>
              <a:spcAft>
                <a:spcPts val="0"/>
              </a:spcAft>
              <a:buClr>
                <a:schemeClr val="lt2"/>
              </a:buClr>
              <a:buSzPts val="1400"/>
              <a:buFont typeface="STIX Two Text Medium"/>
              <a:buNone/>
              <a:defRPr>
                <a:solidFill>
                  <a:schemeClr val="lt2"/>
                </a:solidFill>
                <a:latin typeface="STIX Two Text Medium"/>
                <a:ea typeface="STIX Two Text Medium"/>
                <a:cs typeface="STIX Two Text Medium"/>
                <a:sym typeface="STIX Two Text Medium"/>
              </a:defRPr>
            </a:lvl6pPr>
            <a:lvl7pPr lvl="6" algn="l">
              <a:spcBef>
                <a:spcPts val="0"/>
              </a:spcBef>
              <a:spcAft>
                <a:spcPts val="0"/>
              </a:spcAft>
              <a:buClr>
                <a:schemeClr val="lt2"/>
              </a:buClr>
              <a:buSzPts val="1400"/>
              <a:buFont typeface="STIX Two Text Medium"/>
              <a:buNone/>
              <a:defRPr>
                <a:solidFill>
                  <a:schemeClr val="lt2"/>
                </a:solidFill>
                <a:latin typeface="STIX Two Text Medium"/>
                <a:ea typeface="STIX Two Text Medium"/>
                <a:cs typeface="STIX Two Text Medium"/>
                <a:sym typeface="STIX Two Text Medium"/>
              </a:defRPr>
            </a:lvl7pPr>
            <a:lvl8pPr lvl="7" algn="l">
              <a:spcBef>
                <a:spcPts val="0"/>
              </a:spcBef>
              <a:spcAft>
                <a:spcPts val="0"/>
              </a:spcAft>
              <a:buClr>
                <a:schemeClr val="lt2"/>
              </a:buClr>
              <a:buSzPts val="1400"/>
              <a:buFont typeface="STIX Two Text Medium"/>
              <a:buNone/>
              <a:defRPr>
                <a:solidFill>
                  <a:schemeClr val="lt2"/>
                </a:solidFill>
                <a:latin typeface="STIX Two Text Medium"/>
                <a:ea typeface="STIX Two Text Medium"/>
                <a:cs typeface="STIX Two Text Medium"/>
                <a:sym typeface="STIX Two Text Medium"/>
              </a:defRPr>
            </a:lvl8pPr>
            <a:lvl9pPr lvl="8" algn="l">
              <a:spcBef>
                <a:spcPts val="0"/>
              </a:spcBef>
              <a:spcAft>
                <a:spcPts val="0"/>
              </a:spcAft>
              <a:buClr>
                <a:schemeClr val="lt2"/>
              </a:buClr>
              <a:buSzPts val="1400"/>
              <a:buFont typeface="STIX Two Text Medium"/>
              <a:buNone/>
              <a:defRPr>
                <a:solidFill>
                  <a:schemeClr val="lt2"/>
                </a:solidFill>
                <a:latin typeface="STIX Two Text Medium"/>
                <a:ea typeface="STIX Two Text Medium"/>
                <a:cs typeface="STIX Two Text Medium"/>
                <a:sym typeface="STIX Two Text Medium"/>
              </a:defRPr>
            </a:lvl9pPr>
          </a:lstStyle>
          <a:p/>
        </p:txBody>
      </p:sp>
      <p:sp>
        <p:nvSpPr>
          <p:cNvPr id="72" name="Google Shape;72;p13"/>
          <p:cNvSpPr txBox="1"/>
          <p:nvPr>
            <p:ph idx="3" type="subTitle"/>
          </p:nvPr>
        </p:nvSpPr>
        <p:spPr>
          <a:xfrm>
            <a:off x="5545625" y="3777425"/>
            <a:ext cx="2198100" cy="2565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2"/>
              </a:buClr>
              <a:buSzPts val="1800"/>
              <a:buFont typeface="STIX Two Text Medium"/>
              <a:buNone/>
              <a:defRPr>
                <a:solidFill>
                  <a:schemeClr val="lt2"/>
                </a:solidFill>
                <a:latin typeface="STIX Two Text Medium"/>
                <a:ea typeface="STIX Two Text Medium"/>
                <a:cs typeface="STIX Two Text Medium"/>
                <a:sym typeface="STIX Two Text Medium"/>
              </a:defRPr>
            </a:lvl1pPr>
            <a:lvl2pPr lvl="1" algn="l">
              <a:spcBef>
                <a:spcPts val="0"/>
              </a:spcBef>
              <a:spcAft>
                <a:spcPts val="0"/>
              </a:spcAft>
              <a:buClr>
                <a:schemeClr val="lt2"/>
              </a:buClr>
              <a:buSzPts val="1400"/>
              <a:buFont typeface="STIX Two Text Medium"/>
              <a:buNone/>
              <a:defRPr>
                <a:solidFill>
                  <a:schemeClr val="lt2"/>
                </a:solidFill>
                <a:latin typeface="STIX Two Text Medium"/>
                <a:ea typeface="STIX Two Text Medium"/>
                <a:cs typeface="STIX Two Text Medium"/>
                <a:sym typeface="STIX Two Text Medium"/>
              </a:defRPr>
            </a:lvl2pPr>
            <a:lvl3pPr lvl="2" algn="l">
              <a:spcBef>
                <a:spcPts val="0"/>
              </a:spcBef>
              <a:spcAft>
                <a:spcPts val="0"/>
              </a:spcAft>
              <a:buClr>
                <a:schemeClr val="lt2"/>
              </a:buClr>
              <a:buSzPts val="1400"/>
              <a:buFont typeface="STIX Two Text Medium"/>
              <a:buNone/>
              <a:defRPr>
                <a:solidFill>
                  <a:schemeClr val="lt2"/>
                </a:solidFill>
                <a:latin typeface="STIX Two Text Medium"/>
                <a:ea typeface="STIX Two Text Medium"/>
                <a:cs typeface="STIX Two Text Medium"/>
                <a:sym typeface="STIX Two Text Medium"/>
              </a:defRPr>
            </a:lvl3pPr>
            <a:lvl4pPr lvl="3" algn="l">
              <a:spcBef>
                <a:spcPts val="0"/>
              </a:spcBef>
              <a:spcAft>
                <a:spcPts val="0"/>
              </a:spcAft>
              <a:buClr>
                <a:schemeClr val="lt2"/>
              </a:buClr>
              <a:buSzPts val="1400"/>
              <a:buFont typeface="STIX Two Text Medium"/>
              <a:buNone/>
              <a:defRPr>
                <a:solidFill>
                  <a:schemeClr val="lt2"/>
                </a:solidFill>
                <a:latin typeface="STIX Two Text Medium"/>
                <a:ea typeface="STIX Two Text Medium"/>
                <a:cs typeface="STIX Two Text Medium"/>
                <a:sym typeface="STIX Two Text Medium"/>
              </a:defRPr>
            </a:lvl4pPr>
            <a:lvl5pPr lvl="4" algn="l">
              <a:spcBef>
                <a:spcPts val="0"/>
              </a:spcBef>
              <a:spcAft>
                <a:spcPts val="0"/>
              </a:spcAft>
              <a:buClr>
                <a:schemeClr val="lt2"/>
              </a:buClr>
              <a:buSzPts val="1400"/>
              <a:buFont typeface="STIX Two Text Medium"/>
              <a:buNone/>
              <a:defRPr>
                <a:solidFill>
                  <a:schemeClr val="lt2"/>
                </a:solidFill>
                <a:latin typeface="STIX Two Text Medium"/>
                <a:ea typeface="STIX Two Text Medium"/>
                <a:cs typeface="STIX Two Text Medium"/>
                <a:sym typeface="STIX Two Text Medium"/>
              </a:defRPr>
            </a:lvl5pPr>
            <a:lvl6pPr lvl="5" algn="l">
              <a:spcBef>
                <a:spcPts val="0"/>
              </a:spcBef>
              <a:spcAft>
                <a:spcPts val="0"/>
              </a:spcAft>
              <a:buClr>
                <a:schemeClr val="lt2"/>
              </a:buClr>
              <a:buSzPts val="1400"/>
              <a:buFont typeface="STIX Two Text Medium"/>
              <a:buNone/>
              <a:defRPr>
                <a:solidFill>
                  <a:schemeClr val="lt2"/>
                </a:solidFill>
                <a:latin typeface="STIX Two Text Medium"/>
                <a:ea typeface="STIX Two Text Medium"/>
                <a:cs typeface="STIX Two Text Medium"/>
                <a:sym typeface="STIX Two Text Medium"/>
              </a:defRPr>
            </a:lvl6pPr>
            <a:lvl7pPr lvl="6" algn="l">
              <a:spcBef>
                <a:spcPts val="0"/>
              </a:spcBef>
              <a:spcAft>
                <a:spcPts val="0"/>
              </a:spcAft>
              <a:buClr>
                <a:schemeClr val="lt2"/>
              </a:buClr>
              <a:buSzPts val="1400"/>
              <a:buFont typeface="STIX Two Text Medium"/>
              <a:buNone/>
              <a:defRPr>
                <a:solidFill>
                  <a:schemeClr val="lt2"/>
                </a:solidFill>
                <a:latin typeface="STIX Two Text Medium"/>
                <a:ea typeface="STIX Two Text Medium"/>
                <a:cs typeface="STIX Two Text Medium"/>
                <a:sym typeface="STIX Two Text Medium"/>
              </a:defRPr>
            </a:lvl7pPr>
            <a:lvl8pPr lvl="7" algn="l">
              <a:spcBef>
                <a:spcPts val="0"/>
              </a:spcBef>
              <a:spcAft>
                <a:spcPts val="0"/>
              </a:spcAft>
              <a:buClr>
                <a:schemeClr val="lt2"/>
              </a:buClr>
              <a:buSzPts val="1400"/>
              <a:buFont typeface="STIX Two Text Medium"/>
              <a:buNone/>
              <a:defRPr>
                <a:solidFill>
                  <a:schemeClr val="lt2"/>
                </a:solidFill>
                <a:latin typeface="STIX Two Text Medium"/>
                <a:ea typeface="STIX Two Text Medium"/>
                <a:cs typeface="STIX Two Text Medium"/>
                <a:sym typeface="STIX Two Text Medium"/>
              </a:defRPr>
            </a:lvl8pPr>
            <a:lvl9pPr lvl="8" algn="l">
              <a:spcBef>
                <a:spcPts val="0"/>
              </a:spcBef>
              <a:spcAft>
                <a:spcPts val="0"/>
              </a:spcAft>
              <a:buClr>
                <a:schemeClr val="lt2"/>
              </a:buClr>
              <a:buSzPts val="1400"/>
              <a:buFont typeface="STIX Two Text Medium"/>
              <a:buNone/>
              <a:defRPr>
                <a:solidFill>
                  <a:schemeClr val="lt2"/>
                </a:solidFill>
                <a:latin typeface="STIX Two Text Medium"/>
                <a:ea typeface="STIX Two Text Medium"/>
                <a:cs typeface="STIX Two Text Medium"/>
                <a:sym typeface="STIX Two Text Medium"/>
              </a:defRPr>
            </a:lvl9pPr>
          </a:lstStyle>
          <a:p/>
        </p:txBody>
      </p:sp>
      <p:sp>
        <p:nvSpPr>
          <p:cNvPr id="73" name="Google Shape;73;p13"/>
          <p:cNvSpPr txBox="1"/>
          <p:nvPr>
            <p:ph idx="4" type="subTitle"/>
          </p:nvPr>
        </p:nvSpPr>
        <p:spPr>
          <a:xfrm rot="-5400000">
            <a:off x="-225675" y="945575"/>
            <a:ext cx="1701300" cy="3315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accent2"/>
              </a:buClr>
              <a:buSzPts val="1800"/>
              <a:buFont typeface="STIX Two Text Medium"/>
              <a:buNone/>
              <a:defRPr>
                <a:solidFill>
                  <a:schemeClr val="accent2"/>
                </a:solidFill>
                <a:latin typeface="STIX Two Text Medium"/>
                <a:ea typeface="STIX Two Text Medium"/>
                <a:cs typeface="STIX Two Text Medium"/>
                <a:sym typeface="STIX Two Text Medium"/>
              </a:defRPr>
            </a:lvl1pPr>
            <a:lvl2pPr lvl="1" algn="r">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2pPr>
            <a:lvl3pPr lvl="2" algn="r">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3pPr>
            <a:lvl4pPr lvl="3" algn="r">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4pPr>
            <a:lvl5pPr lvl="4" algn="r">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5pPr>
            <a:lvl6pPr lvl="5" algn="r">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6pPr>
            <a:lvl7pPr lvl="6" algn="r">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7pPr>
            <a:lvl8pPr lvl="7" algn="r">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8pPr>
            <a:lvl9pPr lvl="8" algn="r">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9pPr>
          </a:lstStyle>
          <a:p/>
        </p:txBody>
      </p:sp>
      <p:sp>
        <p:nvSpPr>
          <p:cNvPr id="74" name="Google Shape;74;p13"/>
          <p:cNvSpPr txBox="1"/>
          <p:nvPr>
            <p:ph idx="5" type="subTitle"/>
          </p:nvPr>
        </p:nvSpPr>
        <p:spPr>
          <a:xfrm rot="-5400000">
            <a:off x="-225675" y="3868125"/>
            <a:ext cx="1701300" cy="331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2"/>
              </a:buClr>
              <a:buSzPts val="1800"/>
              <a:buFont typeface="STIX Two Text Medium"/>
              <a:buNone/>
              <a:defRPr>
                <a:solidFill>
                  <a:schemeClr val="accent2"/>
                </a:solidFill>
                <a:latin typeface="STIX Two Text Medium"/>
                <a:ea typeface="STIX Two Text Medium"/>
                <a:cs typeface="STIX Two Text Medium"/>
                <a:sym typeface="STIX Two Text Medium"/>
              </a:defRPr>
            </a:lvl1pPr>
            <a:lvl2pPr lvl="1" algn="l">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2pPr>
            <a:lvl3pPr lvl="2" algn="l">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3pPr>
            <a:lvl4pPr lvl="3" algn="l">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4pPr>
            <a:lvl5pPr lvl="4" algn="l">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5pPr>
            <a:lvl6pPr lvl="5" algn="l">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6pPr>
            <a:lvl7pPr lvl="6" algn="l">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7pPr>
            <a:lvl8pPr lvl="7" algn="l">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8pPr>
            <a:lvl9pPr lvl="8" algn="l">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9pPr>
          </a:lstStyle>
          <a:p/>
        </p:txBody>
      </p:sp>
      <p:sp>
        <p:nvSpPr>
          <p:cNvPr id="75" name="Google Shape;75;p13"/>
          <p:cNvSpPr txBox="1"/>
          <p:nvPr>
            <p:ph idx="6" type="body"/>
          </p:nvPr>
        </p:nvSpPr>
        <p:spPr>
          <a:xfrm>
            <a:off x="2418125" y="4033925"/>
            <a:ext cx="2198100" cy="863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lt2"/>
              </a:buClr>
              <a:buSzPts val="1200"/>
              <a:buFont typeface="Plus Jakarta Sans Medium"/>
              <a:buChar char="●"/>
              <a:defRPr>
                <a:solidFill>
                  <a:schemeClr val="lt2"/>
                </a:solidFill>
                <a:latin typeface="Plus Jakarta Sans Medium"/>
                <a:ea typeface="Plus Jakarta Sans Medium"/>
                <a:cs typeface="Plus Jakarta Sans Medium"/>
                <a:sym typeface="Plus Jakarta Sans Medium"/>
              </a:defRPr>
            </a:lvl1pPr>
            <a:lvl2pPr indent="-304800" lvl="1" marL="914400">
              <a:spcBef>
                <a:spcPts val="0"/>
              </a:spcBef>
              <a:spcAft>
                <a:spcPts val="0"/>
              </a:spcAft>
              <a:buClr>
                <a:schemeClr val="lt2"/>
              </a:buClr>
              <a:buSzPts val="1200"/>
              <a:buFont typeface="Plus Jakarta Sans Medium"/>
              <a:buChar char="○"/>
              <a:defRPr>
                <a:solidFill>
                  <a:schemeClr val="lt2"/>
                </a:solidFill>
                <a:latin typeface="Plus Jakarta Sans Medium"/>
                <a:ea typeface="Plus Jakarta Sans Medium"/>
                <a:cs typeface="Plus Jakarta Sans Medium"/>
                <a:sym typeface="Plus Jakarta Sans Medium"/>
              </a:defRPr>
            </a:lvl2pPr>
            <a:lvl3pPr indent="-304800" lvl="2" marL="1371600">
              <a:spcBef>
                <a:spcPts val="0"/>
              </a:spcBef>
              <a:spcAft>
                <a:spcPts val="0"/>
              </a:spcAft>
              <a:buClr>
                <a:schemeClr val="lt2"/>
              </a:buClr>
              <a:buSzPts val="1200"/>
              <a:buFont typeface="Plus Jakarta Sans Medium"/>
              <a:buChar char="■"/>
              <a:defRPr>
                <a:solidFill>
                  <a:schemeClr val="lt2"/>
                </a:solidFill>
                <a:latin typeface="Plus Jakarta Sans Medium"/>
                <a:ea typeface="Plus Jakarta Sans Medium"/>
                <a:cs typeface="Plus Jakarta Sans Medium"/>
                <a:sym typeface="Plus Jakarta Sans Medium"/>
              </a:defRPr>
            </a:lvl3pPr>
            <a:lvl4pPr indent="-304800" lvl="3" marL="1828800">
              <a:spcBef>
                <a:spcPts val="0"/>
              </a:spcBef>
              <a:spcAft>
                <a:spcPts val="0"/>
              </a:spcAft>
              <a:buClr>
                <a:schemeClr val="lt2"/>
              </a:buClr>
              <a:buSzPts val="1200"/>
              <a:buFont typeface="Plus Jakarta Sans Medium"/>
              <a:buChar char="●"/>
              <a:defRPr>
                <a:solidFill>
                  <a:schemeClr val="lt2"/>
                </a:solidFill>
                <a:latin typeface="Plus Jakarta Sans Medium"/>
                <a:ea typeface="Plus Jakarta Sans Medium"/>
                <a:cs typeface="Plus Jakarta Sans Medium"/>
                <a:sym typeface="Plus Jakarta Sans Medium"/>
              </a:defRPr>
            </a:lvl4pPr>
            <a:lvl5pPr indent="-304800" lvl="4" marL="2286000">
              <a:spcBef>
                <a:spcPts val="0"/>
              </a:spcBef>
              <a:spcAft>
                <a:spcPts val="0"/>
              </a:spcAft>
              <a:buClr>
                <a:schemeClr val="lt2"/>
              </a:buClr>
              <a:buSzPts val="1200"/>
              <a:buFont typeface="Plus Jakarta Sans Medium"/>
              <a:buChar char="○"/>
              <a:defRPr>
                <a:solidFill>
                  <a:schemeClr val="lt2"/>
                </a:solidFill>
                <a:latin typeface="Plus Jakarta Sans Medium"/>
                <a:ea typeface="Plus Jakarta Sans Medium"/>
                <a:cs typeface="Plus Jakarta Sans Medium"/>
                <a:sym typeface="Plus Jakarta Sans Medium"/>
              </a:defRPr>
            </a:lvl5pPr>
            <a:lvl6pPr indent="-304800" lvl="5" marL="2743200">
              <a:spcBef>
                <a:spcPts val="0"/>
              </a:spcBef>
              <a:spcAft>
                <a:spcPts val="0"/>
              </a:spcAft>
              <a:buClr>
                <a:schemeClr val="lt2"/>
              </a:buClr>
              <a:buSzPts val="1200"/>
              <a:buFont typeface="Plus Jakarta Sans Medium"/>
              <a:buChar char="■"/>
              <a:defRPr>
                <a:solidFill>
                  <a:schemeClr val="lt2"/>
                </a:solidFill>
                <a:latin typeface="Plus Jakarta Sans Medium"/>
                <a:ea typeface="Plus Jakarta Sans Medium"/>
                <a:cs typeface="Plus Jakarta Sans Medium"/>
                <a:sym typeface="Plus Jakarta Sans Medium"/>
              </a:defRPr>
            </a:lvl6pPr>
            <a:lvl7pPr indent="-304800" lvl="6" marL="3200400">
              <a:spcBef>
                <a:spcPts val="0"/>
              </a:spcBef>
              <a:spcAft>
                <a:spcPts val="0"/>
              </a:spcAft>
              <a:buClr>
                <a:schemeClr val="lt2"/>
              </a:buClr>
              <a:buSzPts val="1200"/>
              <a:buFont typeface="Plus Jakarta Sans Medium"/>
              <a:buChar char="●"/>
              <a:defRPr>
                <a:solidFill>
                  <a:schemeClr val="lt2"/>
                </a:solidFill>
                <a:latin typeface="Plus Jakarta Sans Medium"/>
                <a:ea typeface="Plus Jakarta Sans Medium"/>
                <a:cs typeface="Plus Jakarta Sans Medium"/>
                <a:sym typeface="Plus Jakarta Sans Medium"/>
              </a:defRPr>
            </a:lvl7pPr>
            <a:lvl8pPr indent="-304800" lvl="7" marL="3657600">
              <a:spcBef>
                <a:spcPts val="0"/>
              </a:spcBef>
              <a:spcAft>
                <a:spcPts val="0"/>
              </a:spcAft>
              <a:buClr>
                <a:schemeClr val="lt2"/>
              </a:buClr>
              <a:buSzPts val="1200"/>
              <a:buFont typeface="Plus Jakarta Sans Medium"/>
              <a:buChar char="○"/>
              <a:defRPr>
                <a:solidFill>
                  <a:schemeClr val="lt2"/>
                </a:solidFill>
                <a:latin typeface="Plus Jakarta Sans Medium"/>
                <a:ea typeface="Plus Jakarta Sans Medium"/>
                <a:cs typeface="Plus Jakarta Sans Medium"/>
                <a:sym typeface="Plus Jakarta Sans Medium"/>
              </a:defRPr>
            </a:lvl8pPr>
            <a:lvl9pPr indent="-304800" lvl="8" marL="4114800">
              <a:spcBef>
                <a:spcPts val="0"/>
              </a:spcBef>
              <a:spcAft>
                <a:spcPts val="0"/>
              </a:spcAft>
              <a:buClr>
                <a:schemeClr val="lt2"/>
              </a:buClr>
              <a:buSzPts val="1200"/>
              <a:buFont typeface="Plus Jakarta Sans Medium"/>
              <a:buChar char="■"/>
              <a:defRPr>
                <a:solidFill>
                  <a:schemeClr val="lt2"/>
                </a:solidFill>
                <a:latin typeface="Plus Jakarta Sans Medium"/>
                <a:ea typeface="Plus Jakarta Sans Medium"/>
                <a:cs typeface="Plus Jakarta Sans Medium"/>
                <a:sym typeface="Plus Jakarta Sans Medium"/>
              </a:defRPr>
            </a:lvl9pPr>
          </a:lstStyle>
          <a:p/>
        </p:txBody>
      </p:sp>
      <p:sp>
        <p:nvSpPr>
          <p:cNvPr id="76" name="Google Shape;76;p13"/>
          <p:cNvSpPr txBox="1"/>
          <p:nvPr>
            <p:ph idx="7" type="body"/>
          </p:nvPr>
        </p:nvSpPr>
        <p:spPr>
          <a:xfrm>
            <a:off x="5545613" y="4033925"/>
            <a:ext cx="2198100" cy="863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lt2"/>
              </a:buClr>
              <a:buSzPts val="1200"/>
              <a:buFont typeface="Plus Jakarta Sans Medium"/>
              <a:buChar char="●"/>
              <a:defRPr>
                <a:solidFill>
                  <a:schemeClr val="lt2"/>
                </a:solidFill>
                <a:latin typeface="Plus Jakarta Sans Medium"/>
                <a:ea typeface="Plus Jakarta Sans Medium"/>
                <a:cs typeface="Plus Jakarta Sans Medium"/>
                <a:sym typeface="Plus Jakarta Sans Medium"/>
              </a:defRPr>
            </a:lvl1pPr>
            <a:lvl2pPr indent="-304800" lvl="1" marL="914400">
              <a:spcBef>
                <a:spcPts val="0"/>
              </a:spcBef>
              <a:spcAft>
                <a:spcPts val="0"/>
              </a:spcAft>
              <a:buClr>
                <a:schemeClr val="lt2"/>
              </a:buClr>
              <a:buSzPts val="1200"/>
              <a:buFont typeface="Plus Jakarta Sans Medium"/>
              <a:buChar char="○"/>
              <a:defRPr>
                <a:solidFill>
                  <a:schemeClr val="lt2"/>
                </a:solidFill>
                <a:latin typeface="Plus Jakarta Sans Medium"/>
                <a:ea typeface="Plus Jakarta Sans Medium"/>
                <a:cs typeface="Plus Jakarta Sans Medium"/>
                <a:sym typeface="Plus Jakarta Sans Medium"/>
              </a:defRPr>
            </a:lvl2pPr>
            <a:lvl3pPr indent="-304800" lvl="2" marL="1371600">
              <a:spcBef>
                <a:spcPts val="0"/>
              </a:spcBef>
              <a:spcAft>
                <a:spcPts val="0"/>
              </a:spcAft>
              <a:buClr>
                <a:schemeClr val="lt2"/>
              </a:buClr>
              <a:buSzPts val="1200"/>
              <a:buFont typeface="Plus Jakarta Sans Medium"/>
              <a:buChar char="■"/>
              <a:defRPr>
                <a:solidFill>
                  <a:schemeClr val="lt2"/>
                </a:solidFill>
                <a:latin typeface="Plus Jakarta Sans Medium"/>
                <a:ea typeface="Plus Jakarta Sans Medium"/>
                <a:cs typeface="Plus Jakarta Sans Medium"/>
                <a:sym typeface="Plus Jakarta Sans Medium"/>
              </a:defRPr>
            </a:lvl3pPr>
            <a:lvl4pPr indent="-304800" lvl="3" marL="1828800">
              <a:spcBef>
                <a:spcPts val="0"/>
              </a:spcBef>
              <a:spcAft>
                <a:spcPts val="0"/>
              </a:spcAft>
              <a:buClr>
                <a:schemeClr val="lt2"/>
              </a:buClr>
              <a:buSzPts val="1200"/>
              <a:buFont typeface="Plus Jakarta Sans Medium"/>
              <a:buChar char="●"/>
              <a:defRPr>
                <a:solidFill>
                  <a:schemeClr val="lt2"/>
                </a:solidFill>
                <a:latin typeface="Plus Jakarta Sans Medium"/>
                <a:ea typeface="Plus Jakarta Sans Medium"/>
                <a:cs typeface="Plus Jakarta Sans Medium"/>
                <a:sym typeface="Plus Jakarta Sans Medium"/>
              </a:defRPr>
            </a:lvl4pPr>
            <a:lvl5pPr indent="-304800" lvl="4" marL="2286000">
              <a:spcBef>
                <a:spcPts val="0"/>
              </a:spcBef>
              <a:spcAft>
                <a:spcPts val="0"/>
              </a:spcAft>
              <a:buClr>
                <a:schemeClr val="lt2"/>
              </a:buClr>
              <a:buSzPts val="1200"/>
              <a:buFont typeface="Plus Jakarta Sans Medium"/>
              <a:buChar char="○"/>
              <a:defRPr>
                <a:solidFill>
                  <a:schemeClr val="lt2"/>
                </a:solidFill>
                <a:latin typeface="Plus Jakarta Sans Medium"/>
                <a:ea typeface="Plus Jakarta Sans Medium"/>
                <a:cs typeface="Plus Jakarta Sans Medium"/>
                <a:sym typeface="Plus Jakarta Sans Medium"/>
              </a:defRPr>
            </a:lvl5pPr>
            <a:lvl6pPr indent="-304800" lvl="5" marL="2743200">
              <a:spcBef>
                <a:spcPts val="0"/>
              </a:spcBef>
              <a:spcAft>
                <a:spcPts val="0"/>
              </a:spcAft>
              <a:buClr>
                <a:schemeClr val="lt2"/>
              </a:buClr>
              <a:buSzPts val="1200"/>
              <a:buFont typeface="Plus Jakarta Sans Medium"/>
              <a:buChar char="■"/>
              <a:defRPr>
                <a:solidFill>
                  <a:schemeClr val="lt2"/>
                </a:solidFill>
                <a:latin typeface="Plus Jakarta Sans Medium"/>
                <a:ea typeface="Plus Jakarta Sans Medium"/>
                <a:cs typeface="Plus Jakarta Sans Medium"/>
                <a:sym typeface="Plus Jakarta Sans Medium"/>
              </a:defRPr>
            </a:lvl6pPr>
            <a:lvl7pPr indent="-304800" lvl="6" marL="3200400">
              <a:spcBef>
                <a:spcPts val="0"/>
              </a:spcBef>
              <a:spcAft>
                <a:spcPts val="0"/>
              </a:spcAft>
              <a:buClr>
                <a:schemeClr val="lt2"/>
              </a:buClr>
              <a:buSzPts val="1200"/>
              <a:buFont typeface="Plus Jakarta Sans Medium"/>
              <a:buChar char="●"/>
              <a:defRPr>
                <a:solidFill>
                  <a:schemeClr val="lt2"/>
                </a:solidFill>
                <a:latin typeface="Plus Jakarta Sans Medium"/>
                <a:ea typeface="Plus Jakarta Sans Medium"/>
                <a:cs typeface="Plus Jakarta Sans Medium"/>
                <a:sym typeface="Plus Jakarta Sans Medium"/>
              </a:defRPr>
            </a:lvl7pPr>
            <a:lvl8pPr indent="-304800" lvl="7" marL="3657600">
              <a:spcBef>
                <a:spcPts val="0"/>
              </a:spcBef>
              <a:spcAft>
                <a:spcPts val="0"/>
              </a:spcAft>
              <a:buClr>
                <a:schemeClr val="lt2"/>
              </a:buClr>
              <a:buSzPts val="1200"/>
              <a:buFont typeface="Plus Jakarta Sans Medium"/>
              <a:buChar char="○"/>
              <a:defRPr>
                <a:solidFill>
                  <a:schemeClr val="lt2"/>
                </a:solidFill>
                <a:latin typeface="Plus Jakarta Sans Medium"/>
                <a:ea typeface="Plus Jakarta Sans Medium"/>
                <a:cs typeface="Plus Jakarta Sans Medium"/>
                <a:sym typeface="Plus Jakarta Sans Medium"/>
              </a:defRPr>
            </a:lvl8pPr>
            <a:lvl9pPr indent="-304800" lvl="8" marL="4114800">
              <a:spcBef>
                <a:spcPts val="0"/>
              </a:spcBef>
              <a:spcAft>
                <a:spcPts val="0"/>
              </a:spcAft>
              <a:buClr>
                <a:schemeClr val="lt2"/>
              </a:buClr>
              <a:buSzPts val="1200"/>
              <a:buFont typeface="Plus Jakarta Sans Medium"/>
              <a:buChar char="■"/>
              <a:defRPr>
                <a:solidFill>
                  <a:schemeClr val="lt2"/>
                </a:solidFill>
                <a:latin typeface="Plus Jakarta Sans Medium"/>
                <a:ea typeface="Plus Jakarta Sans Medium"/>
                <a:cs typeface="Plus Jakarta Sans Medium"/>
                <a:sym typeface="Plus Jakarta Sans Medium"/>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HEADER_1">
    <p:spTree>
      <p:nvGrpSpPr>
        <p:cNvPr id="77" name="Shape 77"/>
        <p:cNvGrpSpPr/>
        <p:nvPr/>
      </p:nvGrpSpPr>
      <p:grpSpPr>
        <a:xfrm>
          <a:off x="0" y="0"/>
          <a:ext cx="0" cy="0"/>
          <a:chOff x="0" y="0"/>
          <a:chExt cx="0" cy="0"/>
        </a:xfrm>
      </p:grpSpPr>
      <p:grpSp>
        <p:nvGrpSpPr>
          <p:cNvPr id="78" name="Google Shape;78;p14"/>
          <p:cNvGrpSpPr/>
          <p:nvPr/>
        </p:nvGrpSpPr>
        <p:grpSpPr>
          <a:xfrm>
            <a:off x="0" y="455100"/>
            <a:ext cx="9144000" cy="4519401"/>
            <a:chOff x="0" y="455100"/>
            <a:chExt cx="9144000" cy="4519401"/>
          </a:xfrm>
        </p:grpSpPr>
        <p:sp>
          <p:nvSpPr>
            <p:cNvPr id="79" name="Google Shape;79;p14"/>
            <p:cNvSpPr/>
            <p:nvPr/>
          </p:nvSpPr>
          <p:spPr>
            <a:xfrm flipH="1">
              <a:off x="456060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 name="Google Shape;80;p14"/>
            <p:cNvSpPr/>
            <p:nvPr/>
          </p:nvSpPr>
          <p:spPr>
            <a:xfrm>
              <a:off x="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 name="Google Shape;81;p14"/>
            <p:cNvSpPr/>
            <p:nvPr/>
          </p:nvSpPr>
          <p:spPr>
            <a:xfrm>
              <a:off x="4212650" y="4256001"/>
              <a:ext cx="718800" cy="718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82" name="Google Shape;82;p14"/>
          <p:cNvSpPr txBox="1"/>
          <p:nvPr>
            <p:ph type="ctrTitle"/>
          </p:nvPr>
        </p:nvSpPr>
        <p:spPr>
          <a:xfrm>
            <a:off x="352550" y="2171700"/>
            <a:ext cx="3860100" cy="8001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Font typeface="STIX Two Text SemiBold"/>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83" name="Google Shape;83;p14"/>
          <p:cNvSpPr txBox="1"/>
          <p:nvPr>
            <p:ph idx="1" type="subTitle"/>
          </p:nvPr>
        </p:nvSpPr>
        <p:spPr>
          <a:xfrm>
            <a:off x="4837750" y="766750"/>
            <a:ext cx="3539400" cy="2826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14"/>
          <p:cNvSpPr txBox="1"/>
          <p:nvPr>
            <p:ph idx="2" type="subTitle"/>
          </p:nvPr>
        </p:nvSpPr>
        <p:spPr>
          <a:xfrm>
            <a:off x="4837750" y="1099491"/>
            <a:ext cx="3539400" cy="2826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14"/>
          <p:cNvSpPr txBox="1"/>
          <p:nvPr>
            <p:ph idx="3" type="subTitle"/>
          </p:nvPr>
        </p:nvSpPr>
        <p:spPr>
          <a:xfrm>
            <a:off x="4837750" y="1432233"/>
            <a:ext cx="3539400" cy="2826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4"/>
          <p:cNvSpPr txBox="1"/>
          <p:nvPr>
            <p:ph idx="4" type="subTitle"/>
          </p:nvPr>
        </p:nvSpPr>
        <p:spPr>
          <a:xfrm>
            <a:off x="4837750" y="1764974"/>
            <a:ext cx="3539400" cy="2826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14"/>
          <p:cNvSpPr txBox="1"/>
          <p:nvPr>
            <p:ph idx="5" type="subTitle"/>
          </p:nvPr>
        </p:nvSpPr>
        <p:spPr>
          <a:xfrm>
            <a:off x="4837750" y="2097715"/>
            <a:ext cx="3539400" cy="2826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14"/>
          <p:cNvSpPr txBox="1"/>
          <p:nvPr>
            <p:ph idx="6" type="subTitle"/>
          </p:nvPr>
        </p:nvSpPr>
        <p:spPr>
          <a:xfrm>
            <a:off x="4837750" y="2430456"/>
            <a:ext cx="3539400" cy="2826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14"/>
          <p:cNvSpPr txBox="1"/>
          <p:nvPr>
            <p:ph idx="7" type="subTitle"/>
          </p:nvPr>
        </p:nvSpPr>
        <p:spPr>
          <a:xfrm>
            <a:off x="4837750" y="2763198"/>
            <a:ext cx="3539400" cy="2826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14"/>
          <p:cNvSpPr txBox="1"/>
          <p:nvPr>
            <p:ph idx="8" type="subTitle"/>
          </p:nvPr>
        </p:nvSpPr>
        <p:spPr>
          <a:xfrm>
            <a:off x="4837750" y="3095939"/>
            <a:ext cx="3539400" cy="2826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14"/>
          <p:cNvSpPr txBox="1"/>
          <p:nvPr>
            <p:ph idx="9" type="subTitle"/>
          </p:nvPr>
        </p:nvSpPr>
        <p:spPr>
          <a:xfrm>
            <a:off x="4837750" y="3428680"/>
            <a:ext cx="3539400" cy="2826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14"/>
          <p:cNvSpPr txBox="1"/>
          <p:nvPr>
            <p:ph idx="13" type="subTitle"/>
          </p:nvPr>
        </p:nvSpPr>
        <p:spPr>
          <a:xfrm>
            <a:off x="4837750" y="3761421"/>
            <a:ext cx="3539400" cy="2826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14"/>
          <p:cNvSpPr txBox="1"/>
          <p:nvPr>
            <p:ph idx="14" type="subTitle"/>
          </p:nvPr>
        </p:nvSpPr>
        <p:spPr>
          <a:xfrm>
            <a:off x="4837750" y="4094163"/>
            <a:ext cx="3539400" cy="2826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p14"/>
          <p:cNvSpPr txBox="1"/>
          <p:nvPr/>
        </p:nvSpPr>
        <p:spPr>
          <a:xfrm>
            <a:off x="4212575" y="4533153"/>
            <a:ext cx="718800" cy="42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chemeClr val="accent1"/>
                </a:solidFill>
                <a:latin typeface="STIX Two Text Medium"/>
                <a:ea typeface="STIX Two Text Medium"/>
                <a:cs typeface="STIX Two Text Medium"/>
                <a:sym typeface="STIX Two Text Medium"/>
              </a:rPr>
              <a:t>‹#›</a:t>
            </a:fld>
            <a:endParaRPr>
              <a:solidFill>
                <a:schemeClr val="accent1"/>
              </a:solidFill>
              <a:latin typeface="STIX Two Text Medium"/>
              <a:ea typeface="STIX Two Text Medium"/>
              <a:cs typeface="STIX Two Text Medium"/>
              <a:sym typeface="STIX Two Text Medium"/>
            </a:endParaRPr>
          </a:p>
        </p:txBody>
      </p:sp>
      <p:sp>
        <p:nvSpPr>
          <p:cNvPr id="95" name="Google Shape;95;p14"/>
          <p:cNvSpPr txBox="1"/>
          <p:nvPr>
            <p:ph idx="15" type="subTitle"/>
          </p:nvPr>
        </p:nvSpPr>
        <p:spPr>
          <a:xfrm>
            <a:off x="366100" y="4773588"/>
            <a:ext cx="3539400" cy="2826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2"/>
              </a:buClr>
              <a:buSzPts val="1200"/>
              <a:buNone/>
              <a:defRPr sz="1200">
                <a:solidFill>
                  <a:schemeClr val="lt2"/>
                </a:solidFill>
              </a:defRPr>
            </a:lvl1pPr>
            <a:lvl2pPr lvl="1">
              <a:spcBef>
                <a:spcPts val="0"/>
              </a:spcBef>
              <a:spcAft>
                <a:spcPts val="0"/>
              </a:spcAft>
              <a:buClr>
                <a:schemeClr val="lt2"/>
              </a:buClr>
              <a:buSzPts val="1200"/>
              <a:buNone/>
              <a:defRPr sz="1200">
                <a:solidFill>
                  <a:schemeClr val="lt2"/>
                </a:solidFill>
              </a:defRPr>
            </a:lvl2pPr>
            <a:lvl3pPr lvl="2">
              <a:spcBef>
                <a:spcPts val="0"/>
              </a:spcBef>
              <a:spcAft>
                <a:spcPts val="0"/>
              </a:spcAft>
              <a:buClr>
                <a:schemeClr val="lt2"/>
              </a:buClr>
              <a:buSzPts val="1200"/>
              <a:buNone/>
              <a:defRPr sz="1200">
                <a:solidFill>
                  <a:schemeClr val="lt2"/>
                </a:solidFill>
              </a:defRPr>
            </a:lvl3pPr>
            <a:lvl4pPr lvl="3">
              <a:spcBef>
                <a:spcPts val="0"/>
              </a:spcBef>
              <a:spcAft>
                <a:spcPts val="0"/>
              </a:spcAft>
              <a:buClr>
                <a:schemeClr val="lt2"/>
              </a:buClr>
              <a:buSzPts val="1200"/>
              <a:buNone/>
              <a:defRPr sz="1200">
                <a:solidFill>
                  <a:schemeClr val="lt2"/>
                </a:solidFill>
              </a:defRPr>
            </a:lvl4pPr>
            <a:lvl5pPr lvl="4">
              <a:spcBef>
                <a:spcPts val="0"/>
              </a:spcBef>
              <a:spcAft>
                <a:spcPts val="0"/>
              </a:spcAft>
              <a:buClr>
                <a:schemeClr val="lt2"/>
              </a:buClr>
              <a:buSzPts val="1200"/>
              <a:buNone/>
              <a:defRPr sz="1200">
                <a:solidFill>
                  <a:schemeClr val="lt2"/>
                </a:solidFill>
              </a:defRPr>
            </a:lvl5pPr>
            <a:lvl6pPr lvl="5">
              <a:spcBef>
                <a:spcPts val="0"/>
              </a:spcBef>
              <a:spcAft>
                <a:spcPts val="0"/>
              </a:spcAft>
              <a:buClr>
                <a:schemeClr val="lt2"/>
              </a:buClr>
              <a:buSzPts val="1200"/>
              <a:buNone/>
              <a:defRPr sz="1200">
                <a:solidFill>
                  <a:schemeClr val="lt2"/>
                </a:solidFill>
              </a:defRPr>
            </a:lvl6pPr>
            <a:lvl7pPr lvl="6">
              <a:spcBef>
                <a:spcPts val="0"/>
              </a:spcBef>
              <a:spcAft>
                <a:spcPts val="0"/>
              </a:spcAft>
              <a:buClr>
                <a:schemeClr val="lt2"/>
              </a:buClr>
              <a:buSzPts val="1200"/>
              <a:buNone/>
              <a:defRPr sz="1200">
                <a:solidFill>
                  <a:schemeClr val="lt2"/>
                </a:solidFill>
              </a:defRPr>
            </a:lvl7pPr>
            <a:lvl8pPr lvl="7">
              <a:spcBef>
                <a:spcPts val="0"/>
              </a:spcBef>
              <a:spcAft>
                <a:spcPts val="0"/>
              </a:spcAft>
              <a:buClr>
                <a:schemeClr val="lt2"/>
              </a:buClr>
              <a:buSzPts val="1200"/>
              <a:buNone/>
              <a:defRPr sz="1200">
                <a:solidFill>
                  <a:schemeClr val="lt2"/>
                </a:solidFill>
              </a:defRPr>
            </a:lvl8pPr>
            <a:lvl9pPr lvl="8">
              <a:spcBef>
                <a:spcPts val="0"/>
              </a:spcBef>
              <a:spcAft>
                <a:spcPts val="0"/>
              </a:spcAft>
              <a:buClr>
                <a:schemeClr val="lt2"/>
              </a:buClr>
              <a:buSzPts val="1200"/>
              <a:buNone/>
              <a:defRPr sz="1200">
                <a:solidFill>
                  <a:schemeClr val="lt2"/>
                </a:solidFill>
              </a:defRPr>
            </a:lvl9pPr>
          </a:lstStyle>
          <a:p/>
        </p:txBody>
      </p:sp>
      <p:sp>
        <p:nvSpPr>
          <p:cNvPr id="96" name="Google Shape;96;p14"/>
          <p:cNvSpPr txBox="1"/>
          <p:nvPr>
            <p:ph idx="16" type="subTitle"/>
          </p:nvPr>
        </p:nvSpPr>
        <p:spPr>
          <a:xfrm>
            <a:off x="5251900" y="4773588"/>
            <a:ext cx="3539400" cy="2826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lt2"/>
              </a:buClr>
              <a:buSzPts val="1200"/>
              <a:buNone/>
              <a:defRPr sz="1200">
                <a:solidFill>
                  <a:schemeClr val="lt2"/>
                </a:solidFill>
              </a:defRPr>
            </a:lvl1pPr>
            <a:lvl2pPr lvl="1" algn="r">
              <a:spcBef>
                <a:spcPts val="0"/>
              </a:spcBef>
              <a:spcAft>
                <a:spcPts val="0"/>
              </a:spcAft>
              <a:buClr>
                <a:schemeClr val="lt2"/>
              </a:buClr>
              <a:buSzPts val="1200"/>
              <a:buNone/>
              <a:defRPr sz="1200">
                <a:solidFill>
                  <a:schemeClr val="lt2"/>
                </a:solidFill>
              </a:defRPr>
            </a:lvl2pPr>
            <a:lvl3pPr lvl="2" algn="r">
              <a:spcBef>
                <a:spcPts val="0"/>
              </a:spcBef>
              <a:spcAft>
                <a:spcPts val="0"/>
              </a:spcAft>
              <a:buClr>
                <a:schemeClr val="lt2"/>
              </a:buClr>
              <a:buSzPts val="1200"/>
              <a:buNone/>
              <a:defRPr sz="1200">
                <a:solidFill>
                  <a:schemeClr val="lt2"/>
                </a:solidFill>
              </a:defRPr>
            </a:lvl3pPr>
            <a:lvl4pPr lvl="3" algn="r">
              <a:spcBef>
                <a:spcPts val="0"/>
              </a:spcBef>
              <a:spcAft>
                <a:spcPts val="0"/>
              </a:spcAft>
              <a:buClr>
                <a:schemeClr val="lt2"/>
              </a:buClr>
              <a:buSzPts val="1200"/>
              <a:buNone/>
              <a:defRPr sz="1200">
                <a:solidFill>
                  <a:schemeClr val="lt2"/>
                </a:solidFill>
              </a:defRPr>
            </a:lvl4pPr>
            <a:lvl5pPr lvl="4" algn="r">
              <a:spcBef>
                <a:spcPts val="0"/>
              </a:spcBef>
              <a:spcAft>
                <a:spcPts val="0"/>
              </a:spcAft>
              <a:buClr>
                <a:schemeClr val="lt2"/>
              </a:buClr>
              <a:buSzPts val="1200"/>
              <a:buNone/>
              <a:defRPr sz="1200">
                <a:solidFill>
                  <a:schemeClr val="lt2"/>
                </a:solidFill>
              </a:defRPr>
            </a:lvl5pPr>
            <a:lvl6pPr lvl="5" algn="r">
              <a:spcBef>
                <a:spcPts val="0"/>
              </a:spcBef>
              <a:spcAft>
                <a:spcPts val="0"/>
              </a:spcAft>
              <a:buClr>
                <a:schemeClr val="lt2"/>
              </a:buClr>
              <a:buSzPts val="1200"/>
              <a:buNone/>
              <a:defRPr sz="1200">
                <a:solidFill>
                  <a:schemeClr val="lt2"/>
                </a:solidFill>
              </a:defRPr>
            </a:lvl6pPr>
            <a:lvl7pPr lvl="6" algn="r">
              <a:spcBef>
                <a:spcPts val="0"/>
              </a:spcBef>
              <a:spcAft>
                <a:spcPts val="0"/>
              </a:spcAft>
              <a:buClr>
                <a:schemeClr val="lt2"/>
              </a:buClr>
              <a:buSzPts val="1200"/>
              <a:buNone/>
              <a:defRPr sz="1200">
                <a:solidFill>
                  <a:schemeClr val="lt2"/>
                </a:solidFill>
              </a:defRPr>
            </a:lvl7pPr>
            <a:lvl8pPr lvl="7" algn="r">
              <a:spcBef>
                <a:spcPts val="0"/>
              </a:spcBef>
              <a:spcAft>
                <a:spcPts val="0"/>
              </a:spcAft>
              <a:buClr>
                <a:schemeClr val="lt2"/>
              </a:buClr>
              <a:buSzPts val="1200"/>
              <a:buNone/>
              <a:defRPr sz="1200">
                <a:solidFill>
                  <a:schemeClr val="lt2"/>
                </a:solidFill>
              </a:defRPr>
            </a:lvl8pPr>
            <a:lvl9pPr lvl="8" algn="r">
              <a:spcBef>
                <a:spcPts val="0"/>
              </a:spcBef>
              <a:spcAft>
                <a:spcPts val="0"/>
              </a:spcAft>
              <a:buClr>
                <a:schemeClr val="lt2"/>
              </a:buClr>
              <a:buSzPts val="1200"/>
              <a:buNone/>
              <a:defRPr sz="1200">
                <a:solidFill>
                  <a:schemeClr val="lt2"/>
                </a:solidFill>
              </a:defRPr>
            </a:lvl9pPr>
          </a:lstStyle>
          <a:p/>
        </p:txBody>
      </p:sp>
      <p:sp>
        <p:nvSpPr>
          <p:cNvPr id="97" name="Google Shape;97;p14"/>
          <p:cNvSpPr txBox="1"/>
          <p:nvPr>
            <p:ph hasCustomPrompt="1" idx="17" type="title"/>
          </p:nvPr>
        </p:nvSpPr>
        <p:spPr>
          <a:xfrm>
            <a:off x="8155150" y="1099488"/>
            <a:ext cx="621000" cy="2826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1pPr>
            <a:lvl2pPr lvl="1"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2pPr>
            <a:lvl3pPr lvl="2"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3pPr>
            <a:lvl4pPr lvl="3"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4pPr>
            <a:lvl5pPr lvl="4"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5pPr>
            <a:lvl6pPr lvl="5"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6pPr>
            <a:lvl7pPr lvl="6"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7pPr>
            <a:lvl8pPr lvl="7"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8pPr>
            <a:lvl9pPr lvl="8"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9pPr>
          </a:lstStyle>
          <a:p>
            <a:r>
              <a:t>xx%</a:t>
            </a:r>
          </a:p>
        </p:txBody>
      </p:sp>
      <p:sp>
        <p:nvSpPr>
          <p:cNvPr id="98" name="Google Shape;98;p14"/>
          <p:cNvSpPr txBox="1"/>
          <p:nvPr>
            <p:ph hasCustomPrompt="1" idx="18" type="title"/>
          </p:nvPr>
        </p:nvSpPr>
        <p:spPr>
          <a:xfrm>
            <a:off x="8155150" y="1432225"/>
            <a:ext cx="621000" cy="2826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1pPr>
            <a:lvl2pPr lvl="1"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2pPr>
            <a:lvl3pPr lvl="2"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3pPr>
            <a:lvl4pPr lvl="3"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4pPr>
            <a:lvl5pPr lvl="4"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5pPr>
            <a:lvl6pPr lvl="5"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6pPr>
            <a:lvl7pPr lvl="6"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7pPr>
            <a:lvl8pPr lvl="7"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8pPr>
            <a:lvl9pPr lvl="8"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9pPr>
          </a:lstStyle>
          <a:p>
            <a:r>
              <a:t>xx%</a:t>
            </a:r>
          </a:p>
        </p:txBody>
      </p:sp>
      <p:sp>
        <p:nvSpPr>
          <p:cNvPr id="99" name="Google Shape;99;p14"/>
          <p:cNvSpPr txBox="1"/>
          <p:nvPr>
            <p:ph hasCustomPrompt="1" idx="19" type="title"/>
          </p:nvPr>
        </p:nvSpPr>
        <p:spPr>
          <a:xfrm>
            <a:off x="8155150" y="1764975"/>
            <a:ext cx="621000" cy="2826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1pPr>
            <a:lvl2pPr lvl="1"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2pPr>
            <a:lvl3pPr lvl="2"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3pPr>
            <a:lvl4pPr lvl="3"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4pPr>
            <a:lvl5pPr lvl="4"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5pPr>
            <a:lvl6pPr lvl="5"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6pPr>
            <a:lvl7pPr lvl="6"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7pPr>
            <a:lvl8pPr lvl="7"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8pPr>
            <a:lvl9pPr lvl="8"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9pPr>
          </a:lstStyle>
          <a:p>
            <a:r>
              <a:t>xx%</a:t>
            </a:r>
          </a:p>
        </p:txBody>
      </p:sp>
      <p:sp>
        <p:nvSpPr>
          <p:cNvPr id="100" name="Google Shape;100;p14"/>
          <p:cNvSpPr txBox="1"/>
          <p:nvPr>
            <p:ph hasCustomPrompt="1" idx="20" type="title"/>
          </p:nvPr>
        </p:nvSpPr>
        <p:spPr>
          <a:xfrm>
            <a:off x="8155150" y="2097713"/>
            <a:ext cx="621000" cy="2826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1pPr>
            <a:lvl2pPr lvl="1"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2pPr>
            <a:lvl3pPr lvl="2"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3pPr>
            <a:lvl4pPr lvl="3"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4pPr>
            <a:lvl5pPr lvl="4"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5pPr>
            <a:lvl6pPr lvl="5"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6pPr>
            <a:lvl7pPr lvl="6"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7pPr>
            <a:lvl8pPr lvl="7"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8pPr>
            <a:lvl9pPr lvl="8"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9pPr>
          </a:lstStyle>
          <a:p>
            <a:r>
              <a:t>xx%</a:t>
            </a:r>
          </a:p>
        </p:txBody>
      </p:sp>
      <p:sp>
        <p:nvSpPr>
          <p:cNvPr id="101" name="Google Shape;101;p14"/>
          <p:cNvSpPr txBox="1"/>
          <p:nvPr>
            <p:ph hasCustomPrompt="1" idx="21" type="title"/>
          </p:nvPr>
        </p:nvSpPr>
        <p:spPr>
          <a:xfrm>
            <a:off x="8155150" y="2430438"/>
            <a:ext cx="621000" cy="2826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1pPr>
            <a:lvl2pPr lvl="1"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2pPr>
            <a:lvl3pPr lvl="2"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3pPr>
            <a:lvl4pPr lvl="3"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4pPr>
            <a:lvl5pPr lvl="4"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5pPr>
            <a:lvl6pPr lvl="5"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6pPr>
            <a:lvl7pPr lvl="6"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7pPr>
            <a:lvl8pPr lvl="7"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8pPr>
            <a:lvl9pPr lvl="8"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9pPr>
          </a:lstStyle>
          <a:p>
            <a:r>
              <a:t>xx%</a:t>
            </a:r>
          </a:p>
        </p:txBody>
      </p:sp>
      <p:sp>
        <p:nvSpPr>
          <p:cNvPr id="102" name="Google Shape;102;p14"/>
          <p:cNvSpPr txBox="1"/>
          <p:nvPr>
            <p:ph hasCustomPrompt="1" idx="22" type="title"/>
          </p:nvPr>
        </p:nvSpPr>
        <p:spPr>
          <a:xfrm>
            <a:off x="8155150" y="2763188"/>
            <a:ext cx="621000" cy="2826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1pPr>
            <a:lvl2pPr lvl="1"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2pPr>
            <a:lvl3pPr lvl="2"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3pPr>
            <a:lvl4pPr lvl="3"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4pPr>
            <a:lvl5pPr lvl="4"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5pPr>
            <a:lvl6pPr lvl="5"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6pPr>
            <a:lvl7pPr lvl="6"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7pPr>
            <a:lvl8pPr lvl="7"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8pPr>
            <a:lvl9pPr lvl="8"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9pPr>
          </a:lstStyle>
          <a:p>
            <a:r>
              <a:t>xx%</a:t>
            </a:r>
          </a:p>
        </p:txBody>
      </p:sp>
      <p:sp>
        <p:nvSpPr>
          <p:cNvPr id="103" name="Google Shape;103;p14"/>
          <p:cNvSpPr txBox="1"/>
          <p:nvPr>
            <p:ph hasCustomPrompt="1" idx="23" type="title"/>
          </p:nvPr>
        </p:nvSpPr>
        <p:spPr>
          <a:xfrm>
            <a:off x="8155150" y="3095925"/>
            <a:ext cx="621000" cy="2826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1pPr>
            <a:lvl2pPr lvl="1"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2pPr>
            <a:lvl3pPr lvl="2"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3pPr>
            <a:lvl4pPr lvl="3"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4pPr>
            <a:lvl5pPr lvl="4"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5pPr>
            <a:lvl6pPr lvl="5"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6pPr>
            <a:lvl7pPr lvl="6"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7pPr>
            <a:lvl8pPr lvl="7"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8pPr>
            <a:lvl9pPr lvl="8"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9pPr>
          </a:lstStyle>
          <a:p>
            <a:r>
              <a:t>xx%</a:t>
            </a:r>
          </a:p>
        </p:txBody>
      </p:sp>
      <p:sp>
        <p:nvSpPr>
          <p:cNvPr id="104" name="Google Shape;104;p14"/>
          <p:cNvSpPr txBox="1"/>
          <p:nvPr>
            <p:ph hasCustomPrompt="1" idx="24" type="title"/>
          </p:nvPr>
        </p:nvSpPr>
        <p:spPr>
          <a:xfrm>
            <a:off x="8155150" y="3428688"/>
            <a:ext cx="621000" cy="2826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1pPr>
            <a:lvl2pPr lvl="1"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2pPr>
            <a:lvl3pPr lvl="2"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3pPr>
            <a:lvl4pPr lvl="3"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4pPr>
            <a:lvl5pPr lvl="4"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5pPr>
            <a:lvl6pPr lvl="5"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6pPr>
            <a:lvl7pPr lvl="6"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7pPr>
            <a:lvl8pPr lvl="7"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8pPr>
            <a:lvl9pPr lvl="8"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9pPr>
          </a:lstStyle>
          <a:p>
            <a:r>
              <a:t>xx%</a:t>
            </a:r>
          </a:p>
        </p:txBody>
      </p:sp>
      <p:sp>
        <p:nvSpPr>
          <p:cNvPr id="105" name="Google Shape;105;p14"/>
          <p:cNvSpPr txBox="1"/>
          <p:nvPr>
            <p:ph hasCustomPrompt="1" idx="25" type="title"/>
          </p:nvPr>
        </p:nvSpPr>
        <p:spPr>
          <a:xfrm>
            <a:off x="8155150" y="3761400"/>
            <a:ext cx="621000" cy="2826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1pPr>
            <a:lvl2pPr lvl="1"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2pPr>
            <a:lvl3pPr lvl="2"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3pPr>
            <a:lvl4pPr lvl="3"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4pPr>
            <a:lvl5pPr lvl="4"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5pPr>
            <a:lvl6pPr lvl="5"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6pPr>
            <a:lvl7pPr lvl="6"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7pPr>
            <a:lvl8pPr lvl="7"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8pPr>
            <a:lvl9pPr lvl="8"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9pPr>
          </a:lstStyle>
          <a:p>
            <a:r>
              <a:t>xx%</a:t>
            </a:r>
          </a:p>
        </p:txBody>
      </p:sp>
      <p:sp>
        <p:nvSpPr>
          <p:cNvPr id="106" name="Google Shape;106;p14"/>
          <p:cNvSpPr txBox="1"/>
          <p:nvPr>
            <p:ph hasCustomPrompt="1" idx="26" type="title"/>
          </p:nvPr>
        </p:nvSpPr>
        <p:spPr>
          <a:xfrm>
            <a:off x="8155150" y="4094150"/>
            <a:ext cx="621000" cy="2826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1pPr>
            <a:lvl2pPr lvl="1"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2pPr>
            <a:lvl3pPr lvl="2"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3pPr>
            <a:lvl4pPr lvl="3"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4pPr>
            <a:lvl5pPr lvl="4"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5pPr>
            <a:lvl6pPr lvl="5"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6pPr>
            <a:lvl7pPr lvl="6"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7pPr>
            <a:lvl8pPr lvl="7"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8pPr>
            <a:lvl9pPr lvl="8"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9pPr>
          </a:lstStyle>
          <a:p>
            <a:r>
              <a:t>xx%</a:t>
            </a:r>
          </a:p>
        </p:txBody>
      </p:sp>
      <p:sp>
        <p:nvSpPr>
          <p:cNvPr id="107" name="Google Shape;107;p14"/>
          <p:cNvSpPr txBox="1"/>
          <p:nvPr>
            <p:ph hasCustomPrompt="1" idx="27" type="title"/>
          </p:nvPr>
        </p:nvSpPr>
        <p:spPr>
          <a:xfrm>
            <a:off x="8155150" y="766763"/>
            <a:ext cx="621000" cy="2826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1pPr>
            <a:lvl2pPr lvl="1"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2pPr>
            <a:lvl3pPr lvl="2"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3pPr>
            <a:lvl4pPr lvl="3"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4pPr>
            <a:lvl5pPr lvl="4"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5pPr>
            <a:lvl6pPr lvl="5"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6pPr>
            <a:lvl7pPr lvl="6"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7pPr>
            <a:lvl8pPr lvl="7"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8pPr>
            <a:lvl9pPr lvl="8" algn="r">
              <a:spcBef>
                <a:spcPts val="0"/>
              </a:spcBef>
              <a:spcAft>
                <a:spcPts val="0"/>
              </a:spcAft>
              <a:buClr>
                <a:schemeClr val="accent1"/>
              </a:buClr>
              <a:buSzPts val="1600"/>
              <a:buFont typeface="STIX Two Text Medium"/>
              <a:buNone/>
              <a:defRPr sz="1600">
                <a:solidFill>
                  <a:schemeClr val="accent1"/>
                </a:solidFill>
                <a:latin typeface="STIX Two Text Medium"/>
                <a:ea typeface="STIX Two Text Medium"/>
                <a:cs typeface="STIX Two Text Medium"/>
                <a:sym typeface="STIX Two Text Medium"/>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with footer">
  <p:cSld name="CUSTOM_1">
    <p:spTree>
      <p:nvGrpSpPr>
        <p:cNvPr id="108" name="Shape 108"/>
        <p:cNvGrpSpPr/>
        <p:nvPr/>
      </p:nvGrpSpPr>
      <p:grpSpPr>
        <a:xfrm>
          <a:off x="0" y="0"/>
          <a:ext cx="0" cy="0"/>
          <a:chOff x="0" y="0"/>
          <a:chExt cx="0" cy="0"/>
        </a:xfrm>
      </p:grpSpPr>
      <p:grpSp>
        <p:nvGrpSpPr>
          <p:cNvPr id="109" name="Google Shape;109;p15"/>
          <p:cNvGrpSpPr/>
          <p:nvPr/>
        </p:nvGrpSpPr>
        <p:grpSpPr>
          <a:xfrm>
            <a:off x="0" y="455100"/>
            <a:ext cx="9144000" cy="4519401"/>
            <a:chOff x="0" y="455100"/>
            <a:chExt cx="9144000" cy="4519401"/>
          </a:xfrm>
        </p:grpSpPr>
        <p:sp>
          <p:nvSpPr>
            <p:cNvPr id="110" name="Google Shape;110;p15"/>
            <p:cNvSpPr/>
            <p:nvPr/>
          </p:nvSpPr>
          <p:spPr>
            <a:xfrm flipH="1">
              <a:off x="456060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 name="Google Shape;111;p15"/>
            <p:cNvSpPr/>
            <p:nvPr/>
          </p:nvSpPr>
          <p:spPr>
            <a:xfrm>
              <a:off x="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2" name="Google Shape;112;p15"/>
            <p:cNvSpPr/>
            <p:nvPr/>
          </p:nvSpPr>
          <p:spPr>
            <a:xfrm>
              <a:off x="4212650" y="4256001"/>
              <a:ext cx="718800" cy="718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13" name="Google Shape;113;p15"/>
          <p:cNvSpPr txBox="1"/>
          <p:nvPr/>
        </p:nvSpPr>
        <p:spPr>
          <a:xfrm>
            <a:off x="4212575" y="4533153"/>
            <a:ext cx="718800" cy="42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chemeClr val="accent1"/>
                </a:solidFill>
                <a:latin typeface="STIX Two Text Medium"/>
                <a:ea typeface="STIX Two Text Medium"/>
                <a:cs typeface="STIX Two Text Medium"/>
                <a:sym typeface="STIX Two Text Medium"/>
              </a:rPr>
              <a:t>‹#›</a:t>
            </a:fld>
            <a:endParaRPr>
              <a:solidFill>
                <a:schemeClr val="accent1"/>
              </a:solidFill>
              <a:latin typeface="STIX Two Text Medium"/>
              <a:ea typeface="STIX Two Text Medium"/>
              <a:cs typeface="STIX Two Text Medium"/>
              <a:sym typeface="STIX Two Text Medium"/>
            </a:endParaRPr>
          </a:p>
        </p:txBody>
      </p:sp>
      <p:sp>
        <p:nvSpPr>
          <p:cNvPr id="114" name="Google Shape;114;p15"/>
          <p:cNvSpPr txBox="1"/>
          <p:nvPr>
            <p:ph type="title"/>
          </p:nvPr>
        </p:nvSpPr>
        <p:spPr>
          <a:xfrm>
            <a:off x="1712775" y="1103850"/>
            <a:ext cx="6974100" cy="29358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5" name="Google Shape;115;p15"/>
          <p:cNvSpPr txBox="1"/>
          <p:nvPr>
            <p:ph idx="1" type="subTitle"/>
          </p:nvPr>
        </p:nvSpPr>
        <p:spPr>
          <a:xfrm>
            <a:off x="366100" y="4773588"/>
            <a:ext cx="3539400" cy="2826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2"/>
              </a:buClr>
              <a:buSzPts val="1200"/>
              <a:buNone/>
              <a:defRPr sz="1200">
                <a:solidFill>
                  <a:schemeClr val="lt2"/>
                </a:solidFill>
              </a:defRPr>
            </a:lvl1pPr>
            <a:lvl2pPr lvl="1">
              <a:spcBef>
                <a:spcPts val="0"/>
              </a:spcBef>
              <a:spcAft>
                <a:spcPts val="0"/>
              </a:spcAft>
              <a:buClr>
                <a:schemeClr val="lt2"/>
              </a:buClr>
              <a:buSzPts val="1200"/>
              <a:buNone/>
              <a:defRPr sz="1200">
                <a:solidFill>
                  <a:schemeClr val="lt2"/>
                </a:solidFill>
              </a:defRPr>
            </a:lvl2pPr>
            <a:lvl3pPr lvl="2">
              <a:spcBef>
                <a:spcPts val="0"/>
              </a:spcBef>
              <a:spcAft>
                <a:spcPts val="0"/>
              </a:spcAft>
              <a:buClr>
                <a:schemeClr val="lt2"/>
              </a:buClr>
              <a:buSzPts val="1200"/>
              <a:buNone/>
              <a:defRPr sz="1200">
                <a:solidFill>
                  <a:schemeClr val="lt2"/>
                </a:solidFill>
              </a:defRPr>
            </a:lvl3pPr>
            <a:lvl4pPr lvl="3">
              <a:spcBef>
                <a:spcPts val="0"/>
              </a:spcBef>
              <a:spcAft>
                <a:spcPts val="0"/>
              </a:spcAft>
              <a:buClr>
                <a:schemeClr val="lt2"/>
              </a:buClr>
              <a:buSzPts val="1200"/>
              <a:buNone/>
              <a:defRPr sz="1200">
                <a:solidFill>
                  <a:schemeClr val="lt2"/>
                </a:solidFill>
              </a:defRPr>
            </a:lvl4pPr>
            <a:lvl5pPr lvl="4">
              <a:spcBef>
                <a:spcPts val="0"/>
              </a:spcBef>
              <a:spcAft>
                <a:spcPts val="0"/>
              </a:spcAft>
              <a:buClr>
                <a:schemeClr val="lt2"/>
              </a:buClr>
              <a:buSzPts val="1200"/>
              <a:buNone/>
              <a:defRPr sz="1200">
                <a:solidFill>
                  <a:schemeClr val="lt2"/>
                </a:solidFill>
              </a:defRPr>
            </a:lvl5pPr>
            <a:lvl6pPr lvl="5">
              <a:spcBef>
                <a:spcPts val="0"/>
              </a:spcBef>
              <a:spcAft>
                <a:spcPts val="0"/>
              </a:spcAft>
              <a:buClr>
                <a:schemeClr val="lt2"/>
              </a:buClr>
              <a:buSzPts val="1200"/>
              <a:buNone/>
              <a:defRPr sz="1200">
                <a:solidFill>
                  <a:schemeClr val="lt2"/>
                </a:solidFill>
              </a:defRPr>
            </a:lvl6pPr>
            <a:lvl7pPr lvl="6">
              <a:spcBef>
                <a:spcPts val="0"/>
              </a:spcBef>
              <a:spcAft>
                <a:spcPts val="0"/>
              </a:spcAft>
              <a:buClr>
                <a:schemeClr val="lt2"/>
              </a:buClr>
              <a:buSzPts val="1200"/>
              <a:buNone/>
              <a:defRPr sz="1200">
                <a:solidFill>
                  <a:schemeClr val="lt2"/>
                </a:solidFill>
              </a:defRPr>
            </a:lvl7pPr>
            <a:lvl8pPr lvl="7">
              <a:spcBef>
                <a:spcPts val="0"/>
              </a:spcBef>
              <a:spcAft>
                <a:spcPts val="0"/>
              </a:spcAft>
              <a:buClr>
                <a:schemeClr val="lt2"/>
              </a:buClr>
              <a:buSzPts val="1200"/>
              <a:buNone/>
              <a:defRPr sz="1200">
                <a:solidFill>
                  <a:schemeClr val="lt2"/>
                </a:solidFill>
              </a:defRPr>
            </a:lvl8pPr>
            <a:lvl9pPr lvl="8">
              <a:spcBef>
                <a:spcPts val="0"/>
              </a:spcBef>
              <a:spcAft>
                <a:spcPts val="0"/>
              </a:spcAft>
              <a:buClr>
                <a:schemeClr val="lt2"/>
              </a:buClr>
              <a:buSzPts val="1200"/>
              <a:buNone/>
              <a:defRPr sz="1200">
                <a:solidFill>
                  <a:schemeClr val="lt2"/>
                </a:solidFill>
              </a:defRPr>
            </a:lvl9pPr>
          </a:lstStyle>
          <a:p/>
        </p:txBody>
      </p:sp>
      <p:sp>
        <p:nvSpPr>
          <p:cNvPr id="116" name="Google Shape;116;p15"/>
          <p:cNvSpPr txBox="1"/>
          <p:nvPr>
            <p:ph idx="2" type="subTitle"/>
          </p:nvPr>
        </p:nvSpPr>
        <p:spPr>
          <a:xfrm>
            <a:off x="5251900" y="4773588"/>
            <a:ext cx="3539400" cy="2826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lt2"/>
              </a:buClr>
              <a:buSzPts val="1200"/>
              <a:buNone/>
              <a:defRPr sz="1200">
                <a:solidFill>
                  <a:schemeClr val="lt2"/>
                </a:solidFill>
              </a:defRPr>
            </a:lvl1pPr>
            <a:lvl2pPr lvl="1" algn="r">
              <a:spcBef>
                <a:spcPts val="0"/>
              </a:spcBef>
              <a:spcAft>
                <a:spcPts val="0"/>
              </a:spcAft>
              <a:buClr>
                <a:schemeClr val="lt2"/>
              </a:buClr>
              <a:buSzPts val="1200"/>
              <a:buNone/>
              <a:defRPr sz="1200">
                <a:solidFill>
                  <a:schemeClr val="lt2"/>
                </a:solidFill>
              </a:defRPr>
            </a:lvl2pPr>
            <a:lvl3pPr lvl="2" algn="r">
              <a:spcBef>
                <a:spcPts val="0"/>
              </a:spcBef>
              <a:spcAft>
                <a:spcPts val="0"/>
              </a:spcAft>
              <a:buClr>
                <a:schemeClr val="lt2"/>
              </a:buClr>
              <a:buSzPts val="1200"/>
              <a:buNone/>
              <a:defRPr sz="1200">
                <a:solidFill>
                  <a:schemeClr val="lt2"/>
                </a:solidFill>
              </a:defRPr>
            </a:lvl3pPr>
            <a:lvl4pPr lvl="3" algn="r">
              <a:spcBef>
                <a:spcPts val="0"/>
              </a:spcBef>
              <a:spcAft>
                <a:spcPts val="0"/>
              </a:spcAft>
              <a:buClr>
                <a:schemeClr val="lt2"/>
              </a:buClr>
              <a:buSzPts val="1200"/>
              <a:buNone/>
              <a:defRPr sz="1200">
                <a:solidFill>
                  <a:schemeClr val="lt2"/>
                </a:solidFill>
              </a:defRPr>
            </a:lvl4pPr>
            <a:lvl5pPr lvl="4" algn="r">
              <a:spcBef>
                <a:spcPts val="0"/>
              </a:spcBef>
              <a:spcAft>
                <a:spcPts val="0"/>
              </a:spcAft>
              <a:buClr>
                <a:schemeClr val="lt2"/>
              </a:buClr>
              <a:buSzPts val="1200"/>
              <a:buNone/>
              <a:defRPr sz="1200">
                <a:solidFill>
                  <a:schemeClr val="lt2"/>
                </a:solidFill>
              </a:defRPr>
            </a:lvl5pPr>
            <a:lvl6pPr lvl="5" algn="r">
              <a:spcBef>
                <a:spcPts val="0"/>
              </a:spcBef>
              <a:spcAft>
                <a:spcPts val="0"/>
              </a:spcAft>
              <a:buClr>
                <a:schemeClr val="lt2"/>
              </a:buClr>
              <a:buSzPts val="1200"/>
              <a:buNone/>
              <a:defRPr sz="1200">
                <a:solidFill>
                  <a:schemeClr val="lt2"/>
                </a:solidFill>
              </a:defRPr>
            </a:lvl6pPr>
            <a:lvl7pPr lvl="6" algn="r">
              <a:spcBef>
                <a:spcPts val="0"/>
              </a:spcBef>
              <a:spcAft>
                <a:spcPts val="0"/>
              </a:spcAft>
              <a:buClr>
                <a:schemeClr val="lt2"/>
              </a:buClr>
              <a:buSzPts val="1200"/>
              <a:buNone/>
              <a:defRPr sz="1200">
                <a:solidFill>
                  <a:schemeClr val="lt2"/>
                </a:solidFill>
              </a:defRPr>
            </a:lvl7pPr>
            <a:lvl8pPr lvl="7" algn="r">
              <a:spcBef>
                <a:spcPts val="0"/>
              </a:spcBef>
              <a:spcAft>
                <a:spcPts val="0"/>
              </a:spcAft>
              <a:buClr>
                <a:schemeClr val="lt2"/>
              </a:buClr>
              <a:buSzPts val="1200"/>
              <a:buNone/>
              <a:defRPr sz="1200">
                <a:solidFill>
                  <a:schemeClr val="lt2"/>
                </a:solidFill>
              </a:defRPr>
            </a:lvl8pPr>
            <a:lvl9pPr lvl="8" algn="r">
              <a:spcBef>
                <a:spcPts val="0"/>
              </a:spcBef>
              <a:spcAft>
                <a:spcPts val="0"/>
              </a:spcAft>
              <a:buClr>
                <a:schemeClr val="lt2"/>
              </a:buClr>
              <a:buSzPts val="1200"/>
              <a:buNone/>
              <a:defRPr sz="1200">
                <a:solidFill>
                  <a:schemeClr val="lt2"/>
                </a:solidFill>
              </a:defRPr>
            </a:lvl9pPr>
          </a:lstStyle>
          <a:p/>
        </p:txBody>
      </p:sp>
      <p:sp>
        <p:nvSpPr>
          <p:cNvPr id="117" name="Google Shape;117;p15"/>
          <p:cNvSpPr txBox="1"/>
          <p:nvPr>
            <p:ph idx="3" type="subTitle"/>
          </p:nvPr>
        </p:nvSpPr>
        <p:spPr>
          <a:xfrm rot="-5400000">
            <a:off x="-1577350" y="2403575"/>
            <a:ext cx="4226400" cy="3363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with footer">
  <p:cSld name="CUSTOM_1_1">
    <p:spTree>
      <p:nvGrpSpPr>
        <p:cNvPr id="118" name="Shape 118"/>
        <p:cNvGrpSpPr/>
        <p:nvPr/>
      </p:nvGrpSpPr>
      <p:grpSpPr>
        <a:xfrm>
          <a:off x="0" y="0"/>
          <a:ext cx="0" cy="0"/>
          <a:chOff x="0" y="0"/>
          <a:chExt cx="0" cy="0"/>
        </a:xfrm>
      </p:grpSpPr>
      <p:grpSp>
        <p:nvGrpSpPr>
          <p:cNvPr id="119" name="Google Shape;119;p16"/>
          <p:cNvGrpSpPr/>
          <p:nvPr/>
        </p:nvGrpSpPr>
        <p:grpSpPr>
          <a:xfrm>
            <a:off x="0" y="455100"/>
            <a:ext cx="9144000" cy="4519401"/>
            <a:chOff x="0" y="455100"/>
            <a:chExt cx="9144000" cy="4519401"/>
          </a:xfrm>
        </p:grpSpPr>
        <p:sp>
          <p:nvSpPr>
            <p:cNvPr id="120" name="Google Shape;120;p16"/>
            <p:cNvSpPr/>
            <p:nvPr/>
          </p:nvSpPr>
          <p:spPr>
            <a:xfrm flipH="1">
              <a:off x="456060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 name="Google Shape;121;p16"/>
            <p:cNvSpPr/>
            <p:nvPr/>
          </p:nvSpPr>
          <p:spPr>
            <a:xfrm>
              <a:off x="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 name="Google Shape;122;p16"/>
            <p:cNvSpPr/>
            <p:nvPr/>
          </p:nvSpPr>
          <p:spPr>
            <a:xfrm>
              <a:off x="4212650" y="4256001"/>
              <a:ext cx="718800" cy="718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23" name="Google Shape;123;p16"/>
          <p:cNvSpPr txBox="1"/>
          <p:nvPr/>
        </p:nvSpPr>
        <p:spPr>
          <a:xfrm>
            <a:off x="4212575" y="4533153"/>
            <a:ext cx="718800" cy="42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chemeClr val="accent1"/>
                </a:solidFill>
                <a:latin typeface="STIX Two Text Medium"/>
                <a:ea typeface="STIX Two Text Medium"/>
                <a:cs typeface="STIX Two Text Medium"/>
                <a:sym typeface="STIX Two Text Medium"/>
              </a:rPr>
              <a:t>‹#›</a:t>
            </a:fld>
            <a:endParaRPr>
              <a:solidFill>
                <a:schemeClr val="accent1"/>
              </a:solidFill>
              <a:latin typeface="STIX Two Text Medium"/>
              <a:ea typeface="STIX Two Text Medium"/>
              <a:cs typeface="STIX Two Text Medium"/>
              <a:sym typeface="STIX Two Text Medium"/>
            </a:endParaRPr>
          </a:p>
        </p:txBody>
      </p:sp>
      <p:sp>
        <p:nvSpPr>
          <p:cNvPr id="124" name="Google Shape;124;p16"/>
          <p:cNvSpPr txBox="1"/>
          <p:nvPr>
            <p:ph type="title"/>
          </p:nvPr>
        </p:nvSpPr>
        <p:spPr>
          <a:xfrm>
            <a:off x="4829450" y="2249350"/>
            <a:ext cx="3849300" cy="715800"/>
          </a:xfrm>
          <a:prstGeom prst="rect">
            <a:avLst/>
          </a:prstGeom>
        </p:spPr>
        <p:txBody>
          <a:bodyPr anchorCtr="0" anchor="b"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5" name="Google Shape;125;p16"/>
          <p:cNvSpPr txBox="1"/>
          <p:nvPr>
            <p:ph idx="1" type="subTitle"/>
          </p:nvPr>
        </p:nvSpPr>
        <p:spPr>
          <a:xfrm>
            <a:off x="366100" y="4773588"/>
            <a:ext cx="3539400" cy="2826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2"/>
              </a:buClr>
              <a:buSzPts val="1200"/>
              <a:buNone/>
              <a:defRPr sz="1200">
                <a:solidFill>
                  <a:schemeClr val="lt2"/>
                </a:solidFill>
              </a:defRPr>
            </a:lvl1pPr>
            <a:lvl2pPr lvl="1">
              <a:spcBef>
                <a:spcPts val="0"/>
              </a:spcBef>
              <a:spcAft>
                <a:spcPts val="0"/>
              </a:spcAft>
              <a:buClr>
                <a:schemeClr val="lt2"/>
              </a:buClr>
              <a:buSzPts val="1200"/>
              <a:buNone/>
              <a:defRPr sz="1200">
                <a:solidFill>
                  <a:schemeClr val="lt2"/>
                </a:solidFill>
              </a:defRPr>
            </a:lvl2pPr>
            <a:lvl3pPr lvl="2">
              <a:spcBef>
                <a:spcPts val="0"/>
              </a:spcBef>
              <a:spcAft>
                <a:spcPts val="0"/>
              </a:spcAft>
              <a:buClr>
                <a:schemeClr val="lt2"/>
              </a:buClr>
              <a:buSzPts val="1200"/>
              <a:buNone/>
              <a:defRPr sz="1200">
                <a:solidFill>
                  <a:schemeClr val="lt2"/>
                </a:solidFill>
              </a:defRPr>
            </a:lvl3pPr>
            <a:lvl4pPr lvl="3">
              <a:spcBef>
                <a:spcPts val="0"/>
              </a:spcBef>
              <a:spcAft>
                <a:spcPts val="0"/>
              </a:spcAft>
              <a:buClr>
                <a:schemeClr val="lt2"/>
              </a:buClr>
              <a:buSzPts val="1200"/>
              <a:buNone/>
              <a:defRPr sz="1200">
                <a:solidFill>
                  <a:schemeClr val="lt2"/>
                </a:solidFill>
              </a:defRPr>
            </a:lvl4pPr>
            <a:lvl5pPr lvl="4">
              <a:spcBef>
                <a:spcPts val="0"/>
              </a:spcBef>
              <a:spcAft>
                <a:spcPts val="0"/>
              </a:spcAft>
              <a:buClr>
                <a:schemeClr val="lt2"/>
              </a:buClr>
              <a:buSzPts val="1200"/>
              <a:buNone/>
              <a:defRPr sz="1200">
                <a:solidFill>
                  <a:schemeClr val="lt2"/>
                </a:solidFill>
              </a:defRPr>
            </a:lvl5pPr>
            <a:lvl6pPr lvl="5">
              <a:spcBef>
                <a:spcPts val="0"/>
              </a:spcBef>
              <a:spcAft>
                <a:spcPts val="0"/>
              </a:spcAft>
              <a:buClr>
                <a:schemeClr val="lt2"/>
              </a:buClr>
              <a:buSzPts val="1200"/>
              <a:buNone/>
              <a:defRPr sz="1200">
                <a:solidFill>
                  <a:schemeClr val="lt2"/>
                </a:solidFill>
              </a:defRPr>
            </a:lvl6pPr>
            <a:lvl7pPr lvl="6">
              <a:spcBef>
                <a:spcPts val="0"/>
              </a:spcBef>
              <a:spcAft>
                <a:spcPts val="0"/>
              </a:spcAft>
              <a:buClr>
                <a:schemeClr val="lt2"/>
              </a:buClr>
              <a:buSzPts val="1200"/>
              <a:buNone/>
              <a:defRPr sz="1200">
                <a:solidFill>
                  <a:schemeClr val="lt2"/>
                </a:solidFill>
              </a:defRPr>
            </a:lvl7pPr>
            <a:lvl8pPr lvl="7">
              <a:spcBef>
                <a:spcPts val="0"/>
              </a:spcBef>
              <a:spcAft>
                <a:spcPts val="0"/>
              </a:spcAft>
              <a:buClr>
                <a:schemeClr val="lt2"/>
              </a:buClr>
              <a:buSzPts val="1200"/>
              <a:buNone/>
              <a:defRPr sz="1200">
                <a:solidFill>
                  <a:schemeClr val="lt2"/>
                </a:solidFill>
              </a:defRPr>
            </a:lvl8pPr>
            <a:lvl9pPr lvl="8">
              <a:spcBef>
                <a:spcPts val="0"/>
              </a:spcBef>
              <a:spcAft>
                <a:spcPts val="0"/>
              </a:spcAft>
              <a:buClr>
                <a:schemeClr val="lt2"/>
              </a:buClr>
              <a:buSzPts val="1200"/>
              <a:buNone/>
              <a:defRPr sz="1200">
                <a:solidFill>
                  <a:schemeClr val="lt2"/>
                </a:solidFill>
              </a:defRPr>
            </a:lvl9pPr>
          </a:lstStyle>
          <a:p/>
        </p:txBody>
      </p:sp>
      <p:sp>
        <p:nvSpPr>
          <p:cNvPr id="126" name="Google Shape;126;p16"/>
          <p:cNvSpPr txBox="1"/>
          <p:nvPr>
            <p:ph idx="2" type="subTitle"/>
          </p:nvPr>
        </p:nvSpPr>
        <p:spPr>
          <a:xfrm>
            <a:off x="5251900" y="4773588"/>
            <a:ext cx="3539400" cy="2826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lt2"/>
              </a:buClr>
              <a:buSzPts val="1200"/>
              <a:buNone/>
              <a:defRPr sz="1200">
                <a:solidFill>
                  <a:schemeClr val="lt2"/>
                </a:solidFill>
              </a:defRPr>
            </a:lvl1pPr>
            <a:lvl2pPr lvl="1" algn="r">
              <a:spcBef>
                <a:spcPts val="0"/>
              </a:spcBef>
              <a:spcAft>
                <a:spcPts val="0"/>
              </a:spcAft>
              <a:buClr>
                <a:schemeClr val="lt2"/>
              </a:buClr>
              <a:buSzPts val="1200"/>
              <a:buNone/>
              <a:defRPr sz="1200">
                <a:solidFill>
                  <a:schemeClr val="lt2"/>
                </a:solidFill>
              </a:defRPr>
            </a:lvl2pPr>
            <a:lvl3pPr lvl="2" algn="r">
              <a:spcBef>
                <a:spcPts val="0"/>
              </a:spcBef>
              <a:spcAft>
                <a:spcPts val="0"/>
              </a:spcAft>
              <a:buClr>
                <a:schemeClr val="lt2"/>
              </a:buClr>
              <a:buSzPts val="1200"/>
              <a:buNone/>
              <a:defRPr sz="1200">
                <a:solidFill>
                  <a:schemeClr val="lt2"/>
                </a:solidFill>
              </a:defRPr>
            </a:lvl3pPr>
            <a:lvl4pPr lvl="3" algn="r">
              <a:spcBef>
                <a:spcPts val="0"/>
              </a:spcBef>
              <a:spcAft>
                <a:spcPts val="0"/>
              </a:spcAft>
              <a:buClr>
                <a:schemeClr val="lt2"/>
              </a:buClr>
              <a:buSzPts val="1200"/>
              <a:buNone/>
              <a:defRPr sz="1200">
                <a:solidFill>
                  <a:schemeClr val="lt2"/>
                </a:solidFill>
              </a:defRPr>
            </a:lvl4pPr>
            <a:lvl5pPr lvl="4" algn="r">
              <a:spcBef>
                <a:spcPts val="0"/>
              </a:spcBef>
              <a:spcAft>
                <a:spcPts val="0"/>
              </a:spcAft>
              <a:buClr>
                <a:schemeClr val="lt2"/>
              </a:buClr>
              <a:buSzPts val="1200"/>
              <a:buNone/>
              <a:defRPr sz="1200">
                <a:solidFill>
                  <a:schemeClr val="lt2"/>
                </a:solidFill>
              </a:defRPr>
            </a:lvl5pPr>
            <a:lvl6pPr lvl="5" algn="r">
              <a:spcBef>
                <a:spcPts val="0"/>
              </a:spcBef>
              <a:spcAft>
                <a:spcPts val="0"/>
              </a:spcAft>
              <a:buClr>
                <a:schemeClr val="lt2"/>
              </a:buClr>
              <a:buSzPts val="1200"/>
              <a:buNone/>
              <a:defRPr sz="1200">
                <a:solidFill>
                  <a:schemeClr val="lt2"/>
                </a:solidFill>
              </a:defRPr>
            </a:lvl6pPr>
            <a:lvl7pPr lvl="6" algn="r">
              <a:spcBef>
                <a:spcPts val="0"/>
              </a:spcBef>
              <a:spcAft>
                <a:spcPts val="0"/>
              </a:spcAft>
              <a:buClr>
                <a:schemeClr val="lt2"/>
              </a:buClr>
              <a:buSzPts val="1200"/>
              <a:buNone/>
              <a:defRPr sz="1200">
                <a:solidFill>
                  <a:schemeClr val="lt2"/>
                </a:solidFill>
              </a:defRPr>
            </a:lvl7pPr>
            <a:lvl8pPr lvl="7" algn="r">
              <a:spcBef>
                <a:spcPts val="0"/>
              </a:spcBef>
              <a:spcAft>
                <a:spcPts val="0"/>
              </a:spcAft>
              <a:buClr>
                <a:schemeClr val="lt2"/>
              </a:buClr>
              <a:buSzPts val="1200"/>
              <a:buNone/>
              <a:defRPr sz="1200">
                <a:solidFill>
                  <a:schemeClr val="lt2"/>
                </a:solidFill>
              </a:defRPr>
            </a:lvl8pPr>
            <a:lvl9pPr lvl="8" algn="r">
              <a:spcBef>
                <a:spcPts val="0"/>
              </a:spcBef>
              <a:spcAft>
                <a:spcPts val="0"/>
              </a:spcAft>
              <a:buClr>
                <a:schemeClr val="lt2"/>
              </a:buClr>
              <a:buSzPts val="1200"/>
              <a:buNone/>
              <a:defRPr sz="1200">
                <a:solidFill>
                  <a:schemeClr val="lt2"/>
                </a:solidFill>
              </a:defRPr>
            </a:lvl9pPr>
          </a:lstStyle>
          <a:p/>
        </p:txBody>
      </p:sp>
      <p:sp>
        <p:nvSpPr>
          <p:cNvPr id="127" name="Google Shape;127;p16"/>
          <p:cNvSpPr txBox="1"/>
          <p:nvPr>
            <p:ph idx="3" type="body"/>
          </p:nvPr>
        </p:nvSpPr>
        <p:spPr>
          <a:xfrm>
            <a:off x="4829450" y="3077525"/>
            <a:ext cx="3849300" cy="13803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28" name="Google Shape;128;p16"/>
          <p:cNvSpPr txBox="1"/>
          <p:nvPr>
            <p:ph idx="4" type="subTitle"/>
          </p:nvPr>
        </p:nvSpPr>
        <p:spPr>
          <a:xfrm>
            <a:off x="4829450" y="685800"/>
            <a:ext cx="3849300" cy="2826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16"/>
          <p:cNvSpPr/>
          <p:nvPr>
            <p:ph idx="5" type="pic"/>
          </p:nvPr>
        </p:nvSpPr>
        <p:spPr>
          <a:xfrm>
            <a:off x="457200" y="685800"/>
            <a:ext cx="3755400" cy="3771900"/>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with footer">
  <p:cSld name="CUSTOM_1_1_1">
    <p:spTree>
      <p:nvGrpSpPr>
        <p:cNvPr id="130" name="Shape 130"/>
        <p:cNvGrpSpPr/>
        <p:nvPr/>
      </p:nvGrpSpPr>
      <p:grpSpPr>
        <a:xfrm>
          <a:off x="0" y="0"/>
          <a:ext cx="0" cy="0"/>
          <a:chOff x="0" y="0"/>
          <a:chExt cx="0" cy="0"/>
        </a:xfrm>
      </p:grpSpPr>
      <p:grpSp>
        <p:nvGrpSpPr>
          <p:cNvPr id="131" name="Google Shape;131;p17"/>
          <p:cNvGrpSpPr/>
          <p:nvPr/>
        </p:nvGrpSpPr>
        <p:grpSpPr>
          <a:xfrm>
            <a:off x="0" y="455100"/>
            <a:ext cx="9144000" cy="4519401"/>
            <a:chOff x="0" y="455100"/>
            <a:chExt cx="9144000" cy="4519401"/>
          </a:xfrm>
        </p:grpSpPr>
        <p:sp>
          <p:nvSpPr>
            <p:cNvPr id="132" name="Google Shape;132;p17"/>
            <p:cNvSpPr/>
            <p:nvPr/>
          </p:nvSpPr>
          <p:spPr>
            <a:xfrm flipH="1">
              <a:off x="456060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 name="Google Shape;133;p17"/>
            <p:cNvSpPr/>
            <p:nvPr/>
          </p:nvSpPr>
          <p:spPr>
            <a:xfrm>
              <a:off x="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 name="Google Shape;134;p17"/>
            <p:cNvSpPr/>
            <p:nvPr/>
          </p:nvSpPr>
          <p:spPr>
            <a:xfrm>
              <a:off x="4212650" y="4256001"/>
              <a:ext cx="718800" cy="718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35" name="Google Shape;135;p17"/>
          <p:cNvSpPr txBox="1"/>
          <p:nvPr/>
        </p:nvSpPr>
        <p:spPr>
          <a:xfrm>
            <a:off x="4212575" y="4533153"/>
            <a:ext cx="718800" cy="42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chemeClr val="accent1"/>
                </a:solidFill>
                <a:latin typeface="STIX Two Text Medium"/>
                <a:ea typeface="STIX Two Text Medium"/>
                <a:cs typeface="STIX Two Text Medium"/>
                <a:sym typeface="STIX Two Text Medium"/>
              </a:rPr>
              <a:t>‹#›</a:t>
            </a:fld>
            <a:endParaRPr>
              <a:solidFill>
                <a:schemeClr val="accent1"/>
              </a:solidFill>
              <a:latin typeface="STIX Two Text Medium"/>
              <a:ea typeface="STIX Two Text Medium"/>
              <a:cs typeface="STIX Two Text Medium"/>
              <a:sym typeface="STIX Two Text Medium"/>
            </a:endParaRPr>
          </a:p>
        </p:txBody>
      </p:sp>
      <p:sp>
        <p:nvSpPr>
          <p:cNvPr id="136" name="Google Shape;136;p17"/>
          <p:cNvSpPr txBox="1"/>
          <p:nvPr>
            <p:ph idx="1" type="subTitle"/>
          </p:nvPr>
        </p:nvSpPr>
        <p:spPr>
          <a:xfrm>
            <a:off x="366100" y="4773588"/>
            <a:ext cx="3539400" cy="2826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2"/>
              </a:buClr>
              <a:buSzPts val="1200"/>
              <a:buNone/>
              <a:defRPr sz="1200">
                <a:solidFill>
                  <a:schemeClr val="lt2"/>
                </a:solidFill>
              </a:defRPr>
            </a:lvl1pPr>
            <a:lvl2pPr lvl="1">
              <a:spcBef>
                <a:spcPts val="0"/>
              </a:spcBef>
              <a:spcAft>
                <a:spcPts val="0"/>
              </a:spcAft>
              <a:buClr>
                <a:schemeClr val="lt2"/>
              </a:buClr>
              <a:buSzPts val="1200"/>
              <a:buNone/>
              <a:defRPr sz="1200">
                <a:solidFill>
                  <a:schemeClr val="lt2"/>
                </a:solidFill>
              </a:defRPr>
            </a:lvl2pPr>
            <a:lvl3pPr lvl="2">
              <a:spcBef>
                <a:spcPts val="0"/>
              </a:spcBef>
              <a:spcAft>
                <a:spcPts val="0"/>
              </a:spcAft>
              <a:buClr>
                <a:schemeClr val="lt2"/>
              </a:buClr>
              <a:buSzPts val="1200"/>
              <a:buNone/>
              <a:defRPr sz="1200">
                <a:solidFill>
                  <a:schemeClr val="lt2"/>
                </a:solidFill>
              </a:defRPr>
            </a:lvl3pPr>
            <a:lvl4pPr lvl="3">
              <a:spcBef>
                <a:spcPts val="0"/>
              </a:spcBef>
              <a:spcAft>
                <a:spcPts val="0"/>
              </a:spcAft>
              <a:buClr>
                <a:schemeClr val="lt2"/>
              </a:buClr>
              <a:buSzPts val="1200"/>
              <a:buNone/>
              <a:defRPr sz="1200">
                <a:solidFill>
                  <a:schemeClr val="lt2"/>
                </a:solidFill>
              </a:defRPr>
            </a:lvl4pPr>
            <a:lvl5pPr lvl="4">
              <a:spcBef>
                <a:spcPts val="0"/>
              </a:spcBef>
              <a:spcAft>
                <a:spcPts val="0"/>
              </a:spcAft>
              <a:buClr>
                <a:schemeClr val="lt2"/>
              </a:buClr>
              <a:buSzPts val="1200"/>
              <a:buNone/>
              <a:defRPr sz="1200">
                <a:solidFill>
                  <a:schemeClr val="lt2"/>
                </a:solidFill>
              </a:defRPr>
            </a:lvl5pPr>
            <a:lvl6pPr lvl="5">
              <a:spcBef>
                <a:spcPts val="0"/>
              </a:spcBef>
              <a:spcAft>
                <a:spcPts val="0"/>
              </a:spcAft>
              <a:buClr>
                <a:schemeClr val="lt2"/>
              </a:buClr>
              <a:buSzPts val="1200"/>
              <a:buNone/>
              <a:defRPr sz="1200">
                <a:solidFill>
                  <a:schemeClr val="lt2"/>
                </a:solidFill>
              </a:defRPr>
            </a:lvl6pPr>
            <a:lvl7pPr lvl="6">
              <a:spcBef>
                <a:spcPts val="0"/>
              </a:spcBef>
              <a:spcAft>
                <a:spcPts val="0"/>
              </a:spcAft>
              <a:buClr>
                <a:schemeClr val="lt2"/>
              </a:buClr>
              <a:buSzPts val="1200"/>
              <a:buNone/>
              <a:defRPr sz="1200">
                <a:solidFill>
                  <a:schemeClr val="lt2"/>
                </a:solidFill>
              </a:defRPr>
            </a:lvl7pPr>
            <a:lvl8pPr lvl="7">
              <a:spcBef>
                <a:spcPts val="0"/>
              </a:spcBef>
              <a:spcAft>
                <a:spcPts val="0"/>
              </a:spcAft>
              <a:buClr>
                <a:schemeClr val="lt2"/>
              </a:buClr>
              <a:buSzPts val="1200"/>
              <a:buNone/>
              <a:defRPr sz="1200">
                <a:solidFill>
                  <a:schemeClr val="lt2"/>
                </a:solidFill>
              </a:defRPr>
            </a:lvl8pPr>
            <a:lvl9pPr lvl="8">
              <a:spcBef>
                <a:spcPts val="0"/>
              </a:spcBef>
              <a:spcAft>
                <a:spcPts val="0"/>
              </a:spcAft>
              <a:buClr>
                <a:schemeClr val="lt2"/>
              </a:buClr>
              <a:buSzPts val="1200"/>
              <a:buNone/>
              <a:defRPr sz="1200">
                <a:solidFill>
                  <a:schemeClr val="lt2"/>
                </a:solidFill>
              </a:defRPr>
            </a:lvl9pPr>
          </a:lstStyle>
          <a:p/>
        </p:txBody>
      </p:sp>
      <p:sp>
        <p:nvSpPr>
          <p:cNvPr id="137" name="Google Shape;137;p17"/>
          <p:cNvSpPr txBox="1"/>
          <p:nvPr>
            <p:ph idx="2" type="subTitle"/>
          </p:nvPr>
        </p:nvSpPr>
        <p:spPr>
          <a:xfrm>
            <a:off x="5251900" y="4773588"/>
            <a:ext cx="3539400" cy="2826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lt2"/>
              </a:buClr>
              <a:buSzPts val="1200"/>
              <a:buNone/>
              <a:defRPr sz="1200">
                <a:solidFill>
                  <a:schemeClr val="lt2"/>
                </a:solidFill>
              </a:defRPr>
            </a:lvl1pPr>
            <a:lvl2pPr lvl="1" algn="r">
              <a:spcBef>
                <a:spcPts val="0"/>
              </a:spcBef>
              <a:spcAft>
                <a:spcPts val="0"/>
              </a:spcAft>
              <a:buClr>
                <a:schemeClr val="lt2"/>
              </a:buClr>
              <a:buSzPts val="1200"/>
              <a:buNone/>
              <a:defRPr sz="1200">
                <a:solidFill>
                  <a:schemeClr val="lt2"/>
                </a:solidFill>
              </a:defRPr>
            </a:lvl2pPr>
            <a:lvl3pPr lvl="2" algn="r">
              <a:spcBef>
                <a:spcPts val="0"/>
              </a:spcBef>
              <a:spcAft>
                <a:spcPts val="0"/>
              </a:spcAft>
              <a:buClr>
                <a:schemeClr val="lt2"/>
              </a:buClr>
              <a:buSzPts val="1200"/>
              <a:buNone/>
              <a:defRPr sz="1200">
                <a:solidFill>
                  <a:schemeClr val="lt2"/>
                </a:solidFill>
              </a:defRPr>
            </a:lvl3pPr>
            <a:lvl4pPr lvl="3" algn="r">
              <a:spcBef>
                <a:spcPts val="0"/>
              </a:spcBef>
              <a:spcAft>
                <a:spcPts val="0"/>
              </a:spcAft>
              <a:buClr>
                <a:schemeClr val="lt2"/>
              </a:buClr>
              <a:buSzPts val="1200"/>
              <a:buNone/>
              <a:defRPr sz="1200">
                <a:solidFill>
                  <a:schemeClr val="lt2"/>
                </a:solidFill>
              </a:defRPr>
            </a:lvl4pPr>
            <a:lvl5pPr lvl="4" algn="r">
              <a:spcBef>
                <a:spcPts val="0"/>
              </a:spcBef>
              <a:spcAft>
                <a:spcPts val="0"/>
              </a:spcAft>
              <a:buClr>
                <a:schemeClr val="lt2"/>
              </a:buClr>
              <a:buSzPts val="1200"/>
              <a:buNone/>
              <a:defRPr sz="1200">
                <a:solidFill>
                  <a:schemeClr val="lt2"/>
                </a:solidFill>
              </a:defRPr>
            </a:lvl5pPr>
            <a:lvl6pPr lvl="5" algn="r">
              <a:spcBef>
                <a:spcPts val="0"/>
              </a:spcBef>
              <a:spcAft>
                <a:spcPts val="0"/>
              </a:spcAft>
              <a:buClr>
                <a:schemeClr val="lt2"/>
              </a:buClr>
              <a:buSzPts val="1200"/>
              <a:buNone/>
              <a:defRPr sz="1200">
                <a:solidFill>
                  <a:schemeClr val="lt2"/>
                </a:solidFill>
              </a:defRPr>
            </a:lvl6pPr>
            <a:lvl7pPr lvl="6" algn="r">
              <a:spcBef>
                <a:spcPts val="0"/>
              </a:spcBef>
              <a:spcAft>
                <a:spcPts val="0"/>
              </a:spcAft>
              <a:buClr>
                <a:schemeClr val="lt2"/>
              </a:buClr>
              <a:buSzPts val="1200"/>
              <a:buNone/>
              <a:defRPr sz="1200">
                <a:solidFill>
                  <a:schemeClr val="lt2"/>
                </a:solidFill>
              </a:defRPr>
            </a:lvl7pPr>
            <a:lvl8pPr lvl="7" algn="r">
              <a:spcBef>
                <a:spcPts val="0"/>
              </a:spcBef>
              <a:spcAft>
                <a:spcPts val="0"/>
              </a:spcAft>
              <a:buClr>
                <a:schemeClr val="lt2"/>
              </a:buClr>
              <a:buSzPts val="1200"/>
              <a:buNone/>
              <a:defRPr sz="1200">
                <a:solidFill>
                  <a:schemeClr val="lt2"/>
                </a:solidFill>
              </a:defRPr>
            </a:lvl8pPr>
            <a:lvl9pPr lvl="8" algn="r">
              <a:spcBef>
                <a:spcPts val="0"/>
              </a:spcBef>
              <a:spcAft>
                <a:spcPts val="0"/>
              </a:spcAft>
              <a:buClr>
                <a:schemeClr val="lt2"/>
              </a:buClr>
              <a:buSzPts val="1200"/>
              <a:buNone/>
              <a:defRPr sz="1200">
                <a:solidFill>
                  <a:schemeClr val="lt2"/>
                </a:solidFill>
              </a:defRPr>
            </a:lvl9pPr>
          </a:lstStyle>
          <a:p/>
        </p:txBody>
      </p:sp>
      <p:grpSp>
        <p:nvGrpSpPr>
          <p:cNvPr id="138" name="Google Shape;138;p17"/>
          <p:cNvGrpSpPr/>
          <p:nvPr/>
        </p:nvGrpSpPr>
        <p:grpSpPr>
          <a:xfrm>
            <a:off x="3572375" y="0"/>
            <a:ext cx="640200" cy="4470100"/>
            <a:chOff x="3245525" y="0"/>
            <a:chExt cx="640200" cy="4306455"/>
          </a:xfrm>
        </p:grpSpPr>
        <p:sp>
          <p:nvSpPr>
            <p:cNvPr id="139" name="Google Shape;139;p17"/>
            <p:cNvSpPr/>
            <p:nvPr/>
          </p:nvSpPr>
          <p:spPr>
            <a:xfrm rot="-5400000">
              <a:off x="2879825" y="3300555"/>
              <a:ext cx="1371600" cy="640200"/>
            </a:xfrm>
            <a:prstGeom prst="chevron">
              <a:avLst>
                <a:gd fmla="val 20755"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 name="Google Shape;140;p17"/>
            <p:cNvSpPr/>
            <p:nvPr/>
          </p:nvSpPr>
          <p:spPr>
            <a:xfrm>
              <a:off x="3245525" y="0"/>
              <a:ext cx="640200" cy="3685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41" name="Google Shape;141;p17"/>
          <p:cNvSpPr txBox="1"/>
          <p:nvPr>
            <p:ph idx="3" type="subTitle"/>
          </p:nvPr>
        </p:nvSpPr>
        <p:spPr>
          <a:xfrm>
            <a:off x="4829450" y="768100"/>
            <a:ext cx="3765000" cy="2277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2" name="Google Shape;142;p17"/>
          <p:cNvSpPr txBox="1"/>
          <p:nvPr>
            <p:ph idx="4" type="body"/>
          </p:nvPr>
        </p:nvSpPr>
        <p:spPr>
          <a:xfrm>
            <a:off x="4829450" y="998844"/>
            <a:ext cx="3765000" cy="878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43" name="Google Shape;143;p17"/>
          <p:cNvSpPr txBox="1"/>
          <p:nvPr>
            <p:ph idx="5" type="subTitle"/>
          </p:nvPr>
        </p:nvSpPr>
        <p:spPr>
          <a:xfrm>
            <a:off x="4829450" y="2018873"/>
            <a:ext cx="3765000" cy="2277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4" name="Google Shape;144;p17"/>
          <p:cNvSpPr txBox="1"/>
          <p:nvPr>
            <p:ph idx="6" type="body"/>
          </p:nvPr>
        </p:nvSpPr>
        <p:spPr>
          <a:xfrm>
            <a:off x="4829450" y="2249617"/>
            <a:ext cx="3765000" cy="878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45" name="Google Shape;145;p17"/>
          <p:cNvSpPr txBox="1"/>
          <p:nvPr>
            <p:ph idx="7" type="subTitle"/>
          </p:nvPr>
        </p:nvSpPr>
        <p:spPr>
          <a:xfrm>
            <a:off x="4829450" y="3274833"/>
            <a:ext cx="3765000" cy="2277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6" name="Google Shape;146;p17"/>
          <p:cNvSpPr txBox="1"/>
          <p:nvPr>
            <p:ph idx="8" type="body"/>
          </p:nvPr>
        </p:nvSpPr>
        <p:spPr>
          <a:xfrm>
            <a:off x="4829450" y="3505577"/>
            <a:ext cx="3765000" cy="878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47" name="Google Shape;147;p17"/>
          <p:cNvSpPr txBox="1"/>
          <p:nvPr>
            <p:ph type="ctrTitle"/>
          </p:nvPr>
        </p:nvSpPr>
        <p:spPr>
          <a:xfrm>
            <a:off x="352550" y="2171700"/>
            <a:ext cx="3219900" cy="8001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Font typeface="STIX Two Text SemiBold"/>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with footer">
  <p:cSld name="CUSTOM_1_1_1_1">
    <p:spTree>
      <p:nvGrpSpPr>
        <p:cNvPr id="148" name="Shape 148"/>
        <p:cNvGrpSpPr/>
        <p:nvPr/>
      </p:nvGrpSpPr>
      <p:grpSpPr>
        <a:xfrm>
          <a:off x="0" y="0"/>
          <a:ext cx="0" cy="0"/>
          <a:chOff x="0" y="0"/>
          <a:chExt cx="0" cy="0"/>
        </a:xfrm>
      </p:grpSpPr>
      <p:grpSp>
        <p:nvGrpSpPr>
          <p:cNvPr id="149" name="Google Shape;149;p18"/>
          <p:cNvGrpSpPr/>
          <p:nvPr/>
        </p:nvGrpSpPr>
        <p:grpSpPr>
          <a:xfrm>
            <a:off x="0" y="455100"/>
            <a:ext cx="9144000" cy="4519401"/>
            <a:chOff x="0" y="455100"/>
            <a:chExt cx="9144000" cy="4519401"/>
          </a:xfrm>
        </p:grpSpPr>
        <p:sp>
          <p:nvSpPr>
            <p:cNvPr id="150" name="Google Shape;150;p18"/>
            <p:cNvSpPr/>
            <p:nvPr/>
          </p:nvSpPr>
          <p:spPr>
            <a:xfrm flipH="1">
              <a:off x="456060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1" name="Google Shape;151;p18"/>
            <p:cNvSpPr/>
            <p:nvPr/>
          </p:nvSpPr>
          <p:spPr>
            <a:xfrm>
              <a:off x="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2" name="Google Shape;152;p18"/>
            <p:cNvSpPr/>
            <p:nvPr/>
          </p:nvSpPr>
          <p:spPr>
            <a:xfrm>
              <a:off x="4212650" y="4256001"/>
              <a:ext cx="718800" cy="718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53" name="Google Shape;153;p18"/>
          <p:cNvSpPr txBox="1"/>
          <p:nvPr/>
        </p:nvSpPr>
        <p:spPr>
          <a:xfrm>
            <a:off x="4212575" y="4533153"/>
            <a:ext cx="718800" cy="42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chemeClr val="accent1"/>
                </a:solidFill>
                <a:latin typeface="STIX Two Text Medium"/>
                <a:ea typeface="STIX Two Text Medium"/>
                <a:cs typeface="STIX Two Text Medium"/>
                <a:sym typeface="STIX Two Text Medium"/>
              </a:rPr>
              <a:t>‹#›</a:t>
            </a:fld>
            <a:endParaRPr>
              <a:solidFill>
                <a:schemeClr val="accent1"/>
              </a:solidFill>
              <a:latin typeface="STIX Two Text Medium"/>
              <a:ea typeface="STIX Two Text Medium"/>
              <a:cs typeface="STIX Two Text Medium"/>
              <a:sym typeface="STIX Two Text Medium"/>
            </a:endParaRPr>
          </a:p>
        </p:txBody>
      </p:sp>
      <p:sp>
        <p:nvSpPr>
          <p:cNvPr id="154" name="Google Shape;154;p18"/>
          <p:cNvSpPr txBox="1"/>
          <p:nvPr>
            <p:ph idx="1" type="body"/>
          </p:nvPr>
        </p:nvSpPr>
        <p:spPr>
          <a:xfrm>
            <a:off x="1985550" y="3609025"/>
            <a:ext cx="1880400" cy="6594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155" name="Google Shape;155;p18"/>
          <p:cNvSpPr txBox="1"/>
          <p:nvPr>
            <p:ph idx="2" type="body"/>
          </p:nvPr>
        </p:nvSpPr>
        <p:spPr>
          <a:xfrm>
            <a:off x="366100" y="1528100"/>
            <a:ext cx="1880400" cy="6594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156" name="Google Shape;156;p18"/>
          <p:cNvSpPr txBox="1"/>
          <p:nvPr>
            <p:ph idx="3" type="body"/>
          </p:nvPr>
        </p:nvSpPr>
        <p:spPr>
          <a:xfrm>
            <a:off x="6920925" y="1528100"/>
            <a:ext cx="1880400" cy="6594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157" name="Google Shape;157;p18"/>
          <p:cNvSpPr txBox="1"/>
          <p:nvPr>
            <p:ph idx="4" type="body"/>
          </p:nvPr>
        </p:nvSpPr>
        <p:spPr>
          <a:xfrm>
            <a:off x="3630125" y="1528100"/>
            <a:ext cx="1880400" cy="6594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158" name="Google Shape;158;p18"/>
          <p:cNvSpPr txBox="1"/>
          <p:nvPr>
            <p:ph idx="5" type="subTitle"/>
          </p:nvPr>
        </p:nvSpPr>
        <p:spPr>
          <a:xfrm>
            <a:off x="366100" y="4773588"/>
            <a:ext cx="3539400" cy="2826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2"/>
              </a:buClr>
              <a:buSzPts val="1200"/>
              <a:buNone/>
              <a:defRPr sz="1200">
                <a:solidFill>
                  <a:schemeClr val="lt2"/>
                </a:solidFill>
              </a:defRPr>
            </a:lvl1pPr>
            <a:lvl2pPr lvl="1">
              <a:spcBef>
                <a:spcPts val="0"/>
              </a:spcBef>
              <a:spcAft>
                <a:spcPts val="0"/>
              </a:spcAft>
              <a:buClr>
                <a:schemeClr val="lt2"/>
              </a:buClr>
              <a:buSzPts val="1200"/>
              <a:buNone/>
              <a:defRPr sz="1200">
                <a:solidFill>
                  <a:schemeClr val="lt2"/>
                </a:solidFill>
              </a:defRPr>
            </a:lvl2pPr>
            <a:lvl3pPr lvl="2">
              <a:spcBef>
                <a:spcPts val="0"/>
              </a:spcBef>
              <a:spcAft>
                <a:spcPts val="0"/>
              </a:spcAft>
              <a:buClr>
                <a:schemeClr val="lt2"/>
              </a:buClr>
              <a:buSzPts val="1200"/>
              <a:buNone/>
              <a:defRPr sz="1200">
                <a:solidFill>
                  <a:schemeClr val="lt2"/>
                </a:solidFill>
              </a:defRPr>
            </a:lvl3pPr>
            <a:lvl4pPr lvl="3">
              <a:spcBef>
                <a:spcPts val="0"/>
              </a:spcBef>
              <a:spcAft>
                <a:spcPts val="0"/>
              </a:spcAft>
              <a:buClr>
                <a:schemeClr val="lt2"/>
              </a:buClr>
              <a:buSzPts val="1200"/>
              <a:buNone/>
              <a:defRPr sz="1200">
                <a:solidFill>
                  <a:schemeClr val="lt2"/>
                </a:solidFill>
              </a:defRPr>
            </a:lvl4pPr>
            <a:lvl5pPr lvl="4">
              <a:spcBef>
                <a:spcPts val="0"/>
              </a:spcBef>
              <a:spcAft>
                <a:spcPts val="0"/>
              </a:spcAft>
              <a:buClr>
                <a:schemeClr val="lt2"/>
              </a:buClr>
              <a:buSzPts val="1200"/>
              <a:buNone/>
              <a:defRPr sz="1200">
                <a:solidFill>
                  <a:schemeClr val="lt2"/>
                </a:solidFill>
              </a:defRPr>
            </a:lvl5pPr>
            <a:lvl6pPr lvl="5">
              <a:spcBef>
                <a:spcPts val="0"/>
              </a:spcBef>
              <a:spcAft>
                <a:spcPts val="0"/>
              </a:spcAft>
              <a:buClr>
                <a:schemeClr val="lt2"/>
              </a:buClr>
              <a:buSzPts val="1200"/>
              <a:buNone/>
              <a:defRPr sz="1200">
                <a:solidFill>
                  <a:schemeClr val="lt2"/>
                </a:solidFill>
              </a:defRPr>
            </a:lvl6pPr>
            <a:lvl7pPr lvl="6">
              <a:spcBef>
                <a:spcPts val="0"/>
              </a:spcBef>
              <a:spcAft>
                <a:spcPts val="0"/>
              </a:spcAft>
              <a:buClr>
                <a:schemeClr val="lt2"/>
              </a:buClr>
              <a:buSzPts val="1200"/>
              <a:buNone/>
              <a:defRPr sz="1200">
                <a:solidFill>
                  <a:schemeClr val="lt2"/>
                </a:solidFill>
              </a:defRPr>
            </a:lvl7pPr>
            <a:lvl8pPr lvl="7">
              <a:spcBef>
                <a:spcPts val="0"/>
              </a:spcBef>
              <a:spcAft>
                <a:spcPts val="0"/>
              </a:spcAft>
              <a:buClr>
                <a:schemeClr val="lt2"/>
              </a:buClr>
              <a:buSzPts val="1200"/>
              <a:buNone/>
              <a:defRPr sz="1200">
                <a:solidFill>
                  <a:schemeClr val="lt2"/>
                </a:solidFill>
              </a:defRPr>
            </a:lvl8pPr>
            <a:lvl9pPr lvl="8">
              <a:spcBef>
                <a:spcPts val="0"/>
              </a:spcBef>
              <a:spcAft>
                <a:spcPts val="0"/>
              </a:spcAft>
              <a:buClr>
                <a:schemeClr val="lt2"/>
              </a:buClr>
              <a:buSzPts val="1200"/>
              <a:buNone/>
              <a:defRPr sz="1200">
                <a:solidFill>
                  <a:schemeClr val="lt2"/>
                </a:solidFill>
              </a:defRPr>
            </a:lvl9pPr>
          </a:lstStyle>
          <a:p/>
        </p:txBody>
      </p:sp>
      <p:sp>
        <p:nvSpPr>
          <p:cNvPr id="159" name="Google Shape;159;p18"/>
          <p:cNvSpPr txBox="1"/>
          <p:nvPr>
            <p:ph idx="6" type="subTitle"/>
          </p:nvPr>
        </p:nvSpPr>
        <p:spPr>
          <a:xfrm>
            <a:off x="5251900" y="4773588"/>
            <a:ext cx="3539400" cy="2826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lt2"/>
              </a:buClr>
              <a:buSzPts val="1200"/>
              <a:buNone/>
              <a:defRPr sz="1200">
                <a:solidFill>
                  <a:schemeClr val="lt2"/>
                </a:solidFill>
              </a:defRPr>
            </a:lvl1pPr>
            <a:lvl2pPr lvl="1" algn="r">
              <a:spcBef>
                <a:spcPts val="0"/>
              </a:spcBef>
              <a:spcAft>
                <a:spcPts val="0"/>
              </a:spcAft>
              <a:buClr>
                <a:schemeClr val="lt2"/>
              </a:buClr>
              <a:buSzPts val="1200"/>
              <a:buNone/>
              <a:defRPr sz="1200">
                <a:solidFill>
                  <a:schemeClr val="lt2"/>
                </a:solidFill>
              </a:defRPr>
            </a:lvl2pPr>
            <a:lvl3pPr lvl="2" algn="r">
              <a:spcBef>
                <a:spcPts val="0"/>
              </a:spcBef>
              <a:spcAft>
                <a:spcPts val="0"/>
              </a:spcAft>
              <a:buClr>
                <a:schemeClr val="lt2"/>
              </a:buClr>
              <a:buSzPts val="1200"/>
              <a:buNone/>
              <a:defRPr sz="1200">
                <a:solidFill>
                  <a:schemeClr val="lt2"/>
                </a:solidFill>
              </a:defRPr>
            </a:lvl3pPr>
            <a:lvl4pPr lvl="3" algn="r">
              <a:spcBef>
                <a:spcPts val="0"/>
              </a:spcBef>
              <a:spcAft>
                <a:spcPts val="0"/>
              </a:spcAft>
              <a:buClr>
                <a:schemeClr val="lt2"/>
              </a:buClr>
              <a:buSzPts val="1200"/>
              <a:buNone/>
              <a:defRPr sz="1200">
                <a:solidFill>
                  <a:schemeClr val="lt2"/>
                </a:solidFill>
              </a:defRPr>
            </a:lvl4pPr>
            <a:lvl5pPr lvl="4" algn="r">
              <a:spcBef>
                <a:spcPts val="0"/>
              </a:spcBef>
              <a:spcAft>
                <a:spcPts val="0"/>
              </a:spcAft>
              <a:buClr>
                <a:schemeClr val="lt2"/>
              </a:buClr>
              <a:buSzPts val="1200"/>
              <a:buNone/>
              <a:defRPr sz="1200">
                <a:solidFill>
                  <a:schemeClr val="lt2"/>
                </a:solidFill>
              </a:defRPr>
            </a:lvl5pPr>
            <a:lvl6pPr lvl="5" algn="r">
              <a:spcBef>
                <a:spcPts val="0"/>
              </a:spcBef>
              <a:spcAft>
                <a:spcPts val="0"/>
              </a:spcAft>
              <a:buClr>
                <a:schemeClr val="lt2"/>
              </a:buClr>
              <a:buSzPts val="1200"/>
              <a:buNone/>
              <a:defRPr sz="1200">
                <a:solidFill>
                  <a:schemeClr val="lt2"/>
                </a:solidFill>
              </a:defRPr>
            </a:lvl6pPr>
            <a:lvl7pPr lvl="6" algn="r">
              <a:spcBef>
                <a:spcPts val="0"/>
              </a:spcBef>
              <a:spcAft>
                <a:spcPts val="0"/>
              </a:spcAft>
              <a:buClr>
                <a:schemeClr val="lt2"/>
              </a:buClr>
              <a:buSzPts val="1200"/>
              <a:buNone/>
              <a:defRPr sz="1200">
                <a:solidFill>
                  <a:schemeClr val="lt2"/>
                </a:solidFill>
              </a:defRPr>
            </a:lvl7pPr>
            <a:lvl8pPr lvl="7" algn="r">
              <a:spcBef>
                <a:spcPts val="0"/>
              </a:spcBef>
              <a:spcAft>
                <a:spcPts val="0"/>
              </a:spcAft>
              <a:buClr>
                <a:schemeClr val="lt2"/>
              </a:buClr>
              <a:buSzPts val="1200"/>
              <a:buNone/>
              <a:defRPr sz="1200">
                <a:solidFill>
                  <a:schemeClr val="lt2"/>
                </a:solidFill>
              </a:defRPr>
            </a:lvl8pPr>
            <a:lvl9pPr lvl="8" algn="r">
              <a:spcBef>
                <a:spcPts val="0"/>
              </a:spcBef>
              <a:spcAft>
                <a:spcPts val="0"/>
              </a:spcAft>
              <a:buClr>
                <a:schemeClr val="lt2"/>
              </a:buClr>
              <a:buSzPts val="1200"/>
              <a:buNone/>
              <a:defRPr sz="1200">
                <a:solidFill>
                  <a:schemeClr val="lt2"/>
                </a:solidFill>
              </a:defRPr>
            </a:lvl9pPr>
          </a:lstStyle>
          <a:p/>
        </p:txBody>
      </p:sp>
      <p:grpSp>
        <p:nvGrpSpPr>
          <p:cNvPr id="160" name="Google Shape;160;p18"/>
          <p:cNvGrpSpPr/>
          <p:nvPr/>
        </p:nvGrpSpPr>
        <p:grpSpPr>
          <a:xfrm rot="-5400000">
            <a:off x="4010494" y="-1441999"/>
            <a:ext cx="659534" cy="8680521"/>
            <a:chOff x="3245525" y="0"/>
            <a:chExt cx="640200" cy="4306455"/>
          </a:xfrm>
        </p:grpSpPr>
        <p:sp>
          <p:nvSpPr>
            <p:cNvPr id="161" name="Google Shape;161;p18"/>
            <p:cNvSpPr/>
            <p:nvPr/>
          </p:nvSpPr>
          <p:spPr>
            <a:xfrm rot="-5400000">
              <a:off x="2879825" y="3300555"/>
              <a:ext cx="1371600" cy="640200"/>
            </a:xfrm>
            <a:prstGeom prst="chevron">
              <a:avLst>
                <a:gd fmla="val 20755"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2" name="Google Shape;162;p18"/>
            <p:cNvSpPr/>
            <p:nvPr/>
          </p:nvSpPr>
          <p:spPr>
            <a:xfrm>
              <a:off x="3245525" y="0"/>
              <a:ext cx="640200" cy="3685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63" name="Google Shape;163;p18"/>
          <p:cNvSpPr txBox="1"/>
          <p:nvPr>
            <p:ph type="title"/>
          </p:nvPr>
        </p:nvSpPr>
        <p:spPr>
          <a:xfrm>
            <a:off x="366100" y="652125"/>
            <a:ext cx="3846600" cy="578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4" name="Google Shape;164;p18"/>
          <p:cNvSpPr txBox="1"/>
          <p:nvPr>
            <p:ph idx="7" type="subTitle"/>
          </p:nvPr>
        </p:nvSpPr>
        <p:spPr>
          <a:xfrm>
            <a:off x="2103450" y="2663188"/>
            <a:ext cx="1644600" cy="470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1pPr>
            <a:lvl2pPr lvl="1">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2pPr>
            <a:lvl3pPr lvl="2">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3pPr>
            <a:lvl4pPr lvl="3">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4pPr>
            <a:lvl5pPr lvl="4">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5pPr>
            <a:lvl6pPr lvl="5">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6pPr>
            <a:lvl7pPr lvl="6">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7pPr>
            <a:lvl8pPr lvl="7">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8pPr>
            <a:lvl9pPr lvl="8">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9pPr>
          </a:lstStyle>
          <a:p/>
        </p:txBody>
      </p:sp>
      <p:sp>
        <p:nvSpPr>
          <p:cNvPr id="165" name="Google Shape;165;p18"/>
          <p:cNvSpPr txBox="1"/>
          <p:nvPr>
            <p:ph idx="8" type="subTitle"/>
          </p:nvPr>
        </p:nvSpPr>
        <p:spPr>
          <a:xfrm>
            <a:off x="3748031" y="2663188"/>
            <a:ext cx="1644600" cy="470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1pPr>
            <a:lvl2pPr lvl="1">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2pPr>
            <a:lvl3pPr lvl="2">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3pPr>
            <a:lvl4pPr lvl="3">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4pPr>
            <a:lvl5pPr lvl="4">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5pPr>
            <a:lvl6pPr lvl="5">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6pPr>
            <a:lvl7pPr lvl="6">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7pPr>
            <a:lvl8pPr lvl="7">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8pPr>
            <a:lvl9pPr lvl="8">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9pPr>
          </a:lstStyle>
          <a:p/>
        </p:txBody>
      </p:sp>
      <p:sp>
        <p:nvSpPr>
          <p:cNvPr id="166" name="Google Shape;166;p18"/>
          <p:cNvSpPr txBox="1"/>
          <p:nvPr>
            <p:ph idx="9" type="subTitle"/>
          </p:nvPr>
        </p:nvSpPr>
        <p:spPr>
          <a:xfrm>
            <a:off x="5395950" y="2663188"/>
            <a:ext cx="1644600" cy="470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1pPr>
            <a:lvl2pPr lvl="1">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2pPr>
            <a:lvl3pPr lvl="2">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3pPr>
            <a:lvl4pPr lvl="3">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4pPr>
            <a:lvl5pPr lvl="4">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5pPr>
            <a:lvl6pPr lvl="5">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6pPr>
            <a:lvl7pPr lvl="6">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7pPr>
            <a:lvl8pPr lvl="7">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8pPr>
            <a:lvl9pPr lvl="8">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9pPr>
          </a:lstStyle>
          <a:p/>
        </p:txBody>
      </p:sp>
      <p:sp>
        <p:nvSpPr>
          <p:cNvPr id="167" name="Google Shape;167;p18"/>
          <p:cNvSpPr txBox="1"/>
          <p:nvPr>
            <p:ph idx="13" type="subTitle"/>
          </p:nvPr>
        </p:nvSpPr>
        <p:spPr>
          <a:xfrm>
            <a:off x="7038825" y="2663188"/>
            <a:ext cx="1644600" cy="470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1pPr>
            <a:lvl2pPr lvl="1">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2pPr>
            <a:lvl3pPr lvl="2">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3pPr>
            <a:lvl4pPr lvl="3">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4pPr>
            <a:lvl5pPr lvl="4">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5pPr>
            <a:lvl6pPr lvl="5">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6pPr>
            <a:lvl7pPr lvl="6">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7pPr>
            <a:lvl8pPr lvl="7">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8pPr>
            <a:lvl9pPr lvl="8">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9pPr>
          </a:lstStyle>
          <a:p/>
        </p:txBody>
      </p:sp>
      <p:sp>
        <p:nvSpPr>
          <p:cNvPr id="168" name="Google Shape;168;p18"/>
          <p:cNvSpPr txBox="1"/>
          <p:nvPr>
            <p:ph idx="14" type="subTitle"/>
          </p:nvPr>
        </p:nvSpPr>
        <p:spPr>
          <a:xfrm>
            <a:off x="457225" y="2663188"/>
            <a:ext cx="1644600" cy="470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1pPr>
            <a:lvl2pPr lvl="1">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2pPr>
            <a:lvl3pPr lvl="2">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3pPr>
            <a:lvl4pPr lvl="3">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4pPr>
            <a:lvl5pPr lvl="4">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5pPr>
            <a:lvl6pPr lvl="5">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6pPr>
            <a:lvl7pPr lvl="6">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7pPr>
            <a:lvl8pPr lvl="7">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8pPr>
            <a:lvl9pPr lvl="8">
              <a:spcBef>
                <a:spcPts val="0"/>
              </a:spcBef>
              <a:spcAft>
                <a:spcPts val="0"/>
              </a:spcAft>
              <a:buSzPts val="1600"/>
              <a:buFont typeface="STIX Two Text Medium"/>
              <a:buNone/>
              <a:defRPr sz="1600">
                <a:latin typeface="STIX Two Text Medium"/>
                <a:ea typeface="STIX Two Text Medium"/>
                <a:cs typeface="STIX Two Text Medium"/>
                <a:sym typeface="STIX Two Text Medium"/>
              </a:defRPr>
            </a:lvl9pPr>
          </a:lstStyle>
          <a:p/>
        </p:txBody>
      </p:sp>
      <p:sp>
        <p:nvSpPr>
          <p:cNvPr id="169" name="Google Shape;169;p18"/>
          <p:cNvSpPr txBox="1"/>
          <p:nvPr>
            <p:ph idx="15" type="body"/>
          </p:nvPr>
        </p:nvSpPr>
        <p:spPr>
          <a:xfrm>
            <a:off x="5278050" y="3609025"/>
            <a:ext cx="1880400" cy="6594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text and image with footer">
  <p:cSld name="CUSTOM_1_1_1_1_1">
    <p:spTree>
      <p:nvGrpSpPr>
        <p:cNvPr id="170" name="Shape 170"/>
        <p:cNvGrpSpPr/>
        <p:nvPr/>
      </p:nvGrpSpPr>
      <p:grpSpPr>
        <a:xfrm>
          <a:off x="0" y="0"/>
          <a:ext cx="0" cy="0"/>
          <a:chOff x="0" y="0"/>
          <a:chExt cx="0" cy="0"/>
        </a:xfrm>
      </p:grpSpPr>
      <p:grpSp>
        <p:nvGrpSpPr>
          <p:cNvPr id="171" name="Google Shape;171;p19"/>
          <p:cNvGrpSpPr/>
          <p:nvPr/>
        </p:nvGrpSpPr>
        <p:grpSpPr>
          <a:xfrm>
            <a:off x="0" y="455100"/>
            <a:ext cx="9144000" cy="4519401"/>
            <a:chOff x="0" y="455100"/>
            <a:chExt cx="9144000" cy="4519401"/>
          </a:xfrm>
        </p:grpSpPr>
        <p:sp>
          <p:nvSpPr>
            <p:cNvPr id="172" name="Google Shape;172;p19"/>
            <p:cNvSpPr/>
            <p:nvPr/>
          </p:nvSpPr>
          <p:spPr>
            <a:xfrm flipH="1">
              <a:off x="456060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 name="Google Shape;173;p19"/>
            <p:cNvSpPr/>
            <p:nvPr/>
          </p:nvSpPr>
          <p:spPr>
            <a:xfrm>
              <a:off x="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4" name="Google Shape;174;p19"/>
            <p:cNvSpPr/>
            <p:nvPr/>
          </p:nvSpPr>
          <p:spPr>
            <a:xfrm>
              <a:off x="4212650" y="4256001"/>
              <a:ext cx="718800" cy="718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75" name="Google Shape;175;p19"/>
          <p:cNvSpPr txBox="1"/>
          <p:nvPr/>
        </p:nvSpPr>
        <p:spPr>
          <a:xfrm>
            <a:off x="4212575" y="4533153"/>
            <a:ext cx="718800" cy="42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chemeClr val="accent1"/>
                </a:solidFill>
                <a:latin typeface="STIX Two Text Medium"/>
                <a:ea typeface="STIX Two Text Medium"/>
                <a:cs typeface="STIX Two Text Medium"/>
                <a:sym typeface="STIX Two Text Medium"/>
              </a:rPr>
              <a:t>‹#›</a:t>
            </a:fld>
            <a:endParaRPr>
              <a:solidFill>
                <a:schemeClr val="accent1"/>
              </a:solidFill>
              <a:latin typeface="STIX Two Text Medium"/>
              <a:ea typeface="STIX Two Text Medium"/>
              <a:cs typeface="STIX Two Text Medium"/>
              <a:sym typeface="STIX Two Text Medium"/>
            </a:endParaRPr>
          </a:p>
        </p:txBody>
      </p:sp>
      <p:sp>
        <p:nvSpPr>
          <p:cNvPr id="176" name="Google Shape;176;p19"/>
          <p:cNvSpPr txBox="1"/>
          <p:nvPr>
            <p:ph idx="1" type="subTitle"/>
          </p:nvPr>
        </p:nvSpPr>
        <p:spPr>
          <a:xfrm>
            <a:off x="366100" y="4773588"/>
            <a:ext cx="3539400" cy="2826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2"/>
              </a:buClr>
              <a:buSzPts val="1200"/>
              <a:buNone/>
              <a:defRPr sz="1200">
                <a:solidFill>
                  <a:schemeClr val="lt2"/>
                </a:solidFill>
              </a:defRPr>
            </a:lvl1pPr>
            <a:lvl2pPr lvl="1">
              <a:spcBef>
                <a:spcPts val="0"/>
              </a:spcBef>
              <a:spcAft>
                <a:spcPts val="0"/>
              </a:spcAft>
              <a:buClr>
                <a:schemeClr val="lt2"/>
              </a:buClr>
              <a:buSzPts val="1200"/>
              <a:buNone/>
              <a:defRPr sz="1200">
                <a:solidFill>
                  <a:schemeClr val="lt2"/>
                </a:solidFill>
              </a:defRPr>
            </a:lvl2pPr>
            <a:lvl3pPr lvl="2">
              <a:spcBef>
                <a:spcPts val="0"/>
              </a:spcBef>
              <a:spcAft>
                <a:spcPts val="0"/>
              </a:spcAft>
              <a:buClr>
                <a:schemeClr val="lt2"/>
              </a:buClr>
              <a:buSzPts val="1200"/>
              <a:buNone/>
              <a:defRPr sz="1200">
                <a:solidFill>
                  <a:schemeClr val="lt2"/>
                </a:solidFill>
              </a:defRPr>
            </a:lvl3pPr>
            <a:lvl4pPr lvl="3">
              <a:spcBef>
                <a:spcPts val="0"/>
              </a:spcBef>
              <a:spcAft>
                <a:spcPts val="0"/>
              </a:spcAft>
              <a:buClr>
                <a:schemeClr val="lt2"/>
              </a:buClr>
              <a:buSzPts val="1200"/>
              <a:buNone/>
              <a:defRPr sz="1200">
                <a:solidFill>
                  <a:schemeClr val="lt2"/>
                </a:solidFill>
              </a:defRPr>
            </a:lvl4pPr>
            <a:lvl5pPr lvl="4">
              <a:spcBef>
                <a:spcPts val="0"/>
              </a:spcBef>
              <a:spcAft>
                <a:spcPts val="0"/>
              </a:spcAft>
              <a:buClr>
                <a:schemeClr val="lt2"/>
              </a:buClr>
              <a:buSzPts val="1200"/>
              <a:buNone/>
              <a:defRPr sz="1200">
                <a:solidFill>
                  <a:schemeClr val="lt2"/>
                </a:solidFill>
              </a:defRPr>
            </a:lvl5pPr>
            <a:lvl6pPr lvl="5">
              <a:spcBef>
                <a:spcPts val="0"/>
              </a:spcBef>
              <a:spcAft>
                <a:spcPts val="0"/>
              </a:spcAft>
              <a:buClr>
                <a:schemeClr val="lt2"/>
              </a:buClr>
              <a:buSzPts val="1200"/>
              <a:buNone/>
              <a:defRPr sz="1200">
                <a:solidFill>
                  <a:schemeClr val="lt2"/>
                </a:solidFill>
              </a:defRPr>
            </a:lvl6pPr>
            <a:lvl7pPr lvl="6">
              <a:spcBef>
                <a:spcPts val="0"/>
              </a:spcBef>
              <a:spcAft>
                <a:spcPts val="0"/>
              </a:spcAft>
              <a:buClr>
                <a:schemeClr val="lt2"/>
              </a:buClr>
              <a:buSzPts val="1200"/>
              <a:buNone/>
              <a:defRPr sz="1200">
                <a:solidFill>
                  <a:schemeClr val="lt2"/>
                </a:solidFill>
              </a:defRPr>
            </a:lvl7pPr>
            <a:lvl8pPr lvl="7">
              <a:spcBef>
                <a:spcPts val="0"/>
              </a:spcBef>
              <a:spcAft>
                <a:spcPts val="0"/>
              </a:spcAft>
              <a:buClr>
                <a:schemeClr val="lt2"/>
              </a:buClr>
              <a:buSzPts val="1200"/>
              <a:buNone/>
              <a:defRPr sz="1200">
                <a:solidFill>
                  <a:schemeClr val="lt2"/>
                </a:solidFill>
              </a:defRPr>
            </a:lvl8pPr>
            <a:lvl9pPr lvl="8">
              <a:spcBef>
                <a:spcPts val="0"/>
              </a:spcBef>
              <a:spcAft>
                <a:spcPts val="0"/>
              </a:spcAft>
              <a:buClr>
                <a:schemeClr val="lt2"/>
              </a:buClr>
              <a:buSzPts val="1200"/>
              <a:buNone/>
              <a:defRPr sz="1200">
                <a:solidFill>
                  <a:schemeClr val="lt2"/>
                </a:solidFill>
              </a:defRPr>
            </a:lvl9pPr>
          </a:lstStyle>
          <a:p/>
        </p:txBody>
      </p:sp>
      <p:sp>
        <p:nvSpPr>
          <p:cNvPr id="177" name="Google Shape;177;p19"/>
          <p:cNvSpPr txBox="1"/>
          <p:nvPr>
            <p:ph idx="2" type="subTitle"/>
          </p:nvPr>
        </p:nvSpPr>
        <p:spPr>
          <a:xfrm>
            <a:off x="5251900" y="4773588"/>
            <a:ext cx="3539400" cy="2826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lt2"/>
              </a:buClr>
              <a:buSzPts val="1200"/>
              <a:buNone/>
              <a:defRPr sz="1200">
                <a:solidFill>
                  <a:schemeClr val="lt2"/>
                </a:solidFill>
              </a:defRPr>
            </a:lvl1pPr>
            <a:lvl2pPr lvl="1" algn="r">
              <a:spcBef>
                <a:spcPts val="0"/>
              </a:spcBef>
              <a:spcAft>
                <a:spcPts val="0"/>
              </a:spcAft>
              <a:buClr>
                <a:schemeClr val="lt2"/>
              </a:buClr>
              <a:buSzPts val="1200"/>
              <a:buNone/>
              <a:defRPr sz="1200">
                <a:solidFill>
                  <a:schemeClr val="lt2"/>
                </a:solidFill>
              </a:defRPr>
            </a:lvl2pPr>
            <a:lvl3pPr lvl="2" algn="r">
              <a:spcBef>
                <a:spcPts val="0"/>
              </a:spcBef>
              <a:spcAft>
                <a:spcPts val="0"/>
              </a:spcAft>
              <a:buClr>
                <a:schemeClr val="lt2"/>
              </a:buClr>
              <a:buSzPts val="1200"/>
              <a:buNone/>
              <a:defRPr sz="1200">
                <a:solidFill>
                  <a:schemeClr val="lt2"/>
                </a:solidFill>
              </a:defRPr>
            </a:lvl3pPr>
            <a:lvl4pPr lvl="3" algn="r">
              <a:spcBef>
                <a:spcPts val="0"/>
              </a:spcBef>
              <a:spcAft>
                <a:spcPts val="0"/>
              </a:spcAft>
              <a:buClr>
                <a:schemeClr val="lt2"/>
              </a:buClr>
              <a:buSzPts val="1200"/>
              <a:buNone/>
              <a:defRPr sz="1200">
                <a:solidFill>
                  <a:schemeClr val="lt2"/>
                </a:solidFill>
              </a:defRPr>
            </a:lvl4pPr>
            <a:lvl5pPr lvl="4" algn="r">
              <a:spcBef>
                <a:spcPts val="0"/>
              </a:spcBef>
              <a:spcAft>
                <a:spcPts val="0"/>
              </a:spcAft>
              <a:buClr>
                <a:schemeClr val="lt2"/>
              </a:buClr>
              <a:buSzPts val="1200"/>
              <a:buNone/>
              <a:defRPr sz="1200">
                <a:solidFill>
                  <a:schemeClr val="lt2"/>
                </a:solidFill>
              </a:defRPr>
            </a:lvl5pPr>
            <a:lvl6pPr lvl="5" algn="r">
              <a:spcBef>
                <a:spcPts val="0"/>
              </a:spcBef>
              <a:spcAft>
                <a:spcPts val="0"/>
              </a:spcAft>
              <a:buClr>
                <a:schemeClr val="lt2"/>
              </a:buClr>
              <a:buSzPts val="1200"/>
              <a:buNone/>
              <a:defRPr sz="1200">
                <a:solidFill>
                  <a:schemeClr val="lt2"/>
                </a:solidFill>
              </a:defRPr>
            </a:lvl6pPr>
            <a:lvl7pPr lvl="6" algn="r">
              <a:spcBef>
                <a:spcPts val="0"/>
              </a:spcBef>
              <a:spcAft>
                <a:spcPts val="0"/>
              </a:spcAft>
              <a:buClr>
                <a:schemeClr val="lt2"/>
              </a:buClr>
              <a:buSzPts val="1200"/>
              <a:buNone/>
              <a:defRPr sz="1200">
                <a:solidFill>
                  <a:schemeClr val="lt2"/>
                </a:solidFill>
              </a:defRPr>
            </a:lvl7pPr>
            <a:lvl8pPr lvl="7" algn="r">
              <a:spcBef>
                <a:spcPts val="0"/>
              </a:spcBef>
              <a:spcAft>
                <a:spcPts val="0"/>
              </a:spcAft>
              <a:buClr>
                <a:schemeClr val="lt2"/>
              </a:buClr>
              <a:buSzPts val="1200"/>
              <a:buNone/>
              <a:defRPr sz="1200">
                <a:solidFill>
                  <a:schemeClr val="lt2"/>
                </a:solidFill>
              </a:defRPr>
            </a:lvl8pPr>
            <a:lvl9pPr lvl="8" algn="r">
              <a:spcBef>
                <a:spcPts val="0"/>
              </a:spcBef>
              <a:spcAft>
                <a:spcPts val="0"/>
              </a:spcAft>
              <a:buClr>
                <a:schemeClr val="lt2"/>
              </a:buClr>
              <a:buSzPts val="1200"/>
              <a:buNone/>
              <a:defRPr sz="1200">
                <a:solidFill>
                  <a:schemeClr val="lt2"/>
                </a:solidFill>
              </a:defRPr>
            </a:lvl9pPr>
          </a:lstStyle>
          <a:p/>
        </p:txBody>
      </p:sp>
      <p:sp>
        <p:nvSpPr>
          <p:cNvPr id="178" name="Google Shape;178;p19"/>
          <p:cNvSpPr txBox="1"/>
          <p:nvPr>
            <p:ph type="title"/>
          </p:nvPr>
        </p:nvSpPr>
        <p:spPr>
          <a:xfrm>
            <a:off x="366100" y="2164325"/>
            <a:ext cx="3846600" cy="578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9" name="Google Shape;179;p19"/>
          <p:cNvSpPr txBox="1"/>
          <p:nvPr>
            <p:ph idx="3" type="subTitle"/>
          </p:nvPr>
        </p:nvSpPr>
        <p:spPr>
          <a:xfrm>
            <a:off x="366100" y="3096750"/>
            <a:ext cx="3846600" cy="282600"/>
          </a:xfrm>
          <a:prstGeom prst="rect">
            <a:avLst/>
          </a:prstGeom>
        </p:spPr>
        <p:txBody>
          <a:bodyPr anchorCtr="0" anchor="t" bIns="91425" lIns="91425" spcFirstLastPara="1" rIns="91425" wrap="square" tIns="91425">
            <a:norm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180" name="Google Shape;180;p19"/>
          <p:cNvSpPr txBox="1"/>
          <p:nvPr>
            <p:ph idx="4" type="body"/>
          </p:nvPr>
        </p:nvSpPr>
        <p:spPr>
          <a:xfrm>
            <a:off x="366100" y="3379350"/>
            <a:ext cx="3846600" cy="9678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1" name="Google Shape;181;p19"/>
          <p:cNvSpPr/>
          <p:nvPr>
            <p:ph idx="5" type="pic"/>
          </p:nvPr>
        </p:nvSpPr>
        <p:spPr>
          <a:xfrm>
            <a:off x="4928588" y="679925"/>
            <a:ext cx="3755400" cy="1484400"/>
          </a:xfrm>
          <a:prstGeom prst="rect">
            <a:avLst/>
          </a:prstGeom>
          <a:noFill/>
          <a:ln>
            <a:noFill/>
          </a:ln>
        </p:spPr>
      </p:sp>
      <p:sp>
        <p:nvSpPr>
          <p:cNvPr id="182" name="Google Shape;182;p19"/>
          <p:cNvSpPr/>
          <p:nvPr>
            <p:ph idx="6" type="pic"/>
          </p:nvPr>
        </p:nvSpPr>
        <p:spPr>
          <a:xfrm>
            <a:off x="457200" y="679925"/>
            <a:ext cx="3755400" cy="1484400"/>
          </a:xfrm>
          <a:prstGeom prst="rect">
            <a:avLst/>
          </a:prstGeom>
          <a:noFill/>
          <a:ln>
            <a:noFill/>
          </a:ln>
        </p:spPr>
      </p:sp>
      <p:sp>
        <p:nvSpPr>
          <p:cNvPr id="183" name="Google Shape;183;p19"/>
          <p:cNvSpPr txBox="1"/>
          <p:nvPr>
            <p:ph idx="7" type="title"/>
          </p:nvPr>
        </p:nvSpPr>
        <p:spPr>
          <a:xfrm>
            <a:off x="4837500" y="2164325"/>
            <a:ext cx="3846600" cy="578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4" name="Google Shape;184;p19"/>
          <p:cNvSpPr txBox="1"/>
          <p:nvPr>
            <p:ph idx="8" type="subTitle"/>
          </p:nvPr>
        </p:nvSpPr>
        <p:spPr>
          <a:xfrm>
            <a:off x="4837500" y="3096750"/>
            <a:ext cx="3846600" cy="282600"/>
          </a:xfrm>
          <a:prstGeom prst="rect">
            <a:avLst/>
          </a:prstGeom>
        </p:spPr>
        <p:txBody>
          <a:bodyPr anchorCtr="0" anchor="t" bIns="91425" lIns="91425" spcFirstLastPara="1" rIns="91425" wrap="square" tIns="91425">
            <a:norm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185" name="Google Shape;185;p19"/>
          <p:cNvSpPr txBox="1"/>
          <p:nvPr>
            <p:ph idx="9" type="body"/>
          </p:nvPr>
        </p:nvSpPr>
        <p:spPr>
          <a:xfrm>
            <a:off x="4837500" y="3379350"/>
            <a:ext cx="3846600" cy="9678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extLst>
    <p:ext uri="{DCECCB84-F9BA-43D5-87BE-67443E8EF086}">
      <p15:sldGuideLst>
        <p15:guide id="1" pos="288">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text and image with footer">
  <p:cSld name="TITLE_AND_BODY_1">
    <p:spTree>
      <p:nvGrpSpPr>
        <p:cNvPr id="186" name="Shape 186"/>
        <p:cNvGrpSpPr/>
        <p:nvPr/>
      </p:nvGrpSpPr>
      <p:grpSpPr>
        <a:xfrm>
          <a:off x="0" y="0"/>
          <a:ext cx="0" cy="0"/>
          <a:chOff x="0" y="0"/>
          <a:chExt cx="0" cy="0"/>
        </a:xfrm>
      </p:grpSpPr>
      <p:grpSp>
        <p:nvGrpSpPr>
          <p:cNvPr id="187" name="Google Shape;187;p20"/>
          <p:cNvGrpSpPr/>
          <p:nvPr/>
        </p:nvGrpSpPr>
        <p:grpSpPr>
          <a:xfrm>
            <a:off x="0" y="0"/>
            <a:ext cx="9144000" cy="4974501"/>
            <a:chOff x="0" y="0"/>
            <a:chExt cx="9144000" cy="4974501"/>
          </a:xfrm>
        </p:grpSpPr>
        <p:sp>
          <p:nvSpPr>
            <p:cNvPr id="188" name="Google Shape;188;p20"/>
            <p:cNvSpPr/>
            <p:nvPr/>
          </p:nvSpPr>
          <p:spPr>
            <a:xfrm>
              <a:off x="0" y="0"/>
              <a:ext cx="9144000" cy="4686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9" name="Google Shape;189;p20"/>
            <p:cNvSpPr/>
            <p:nvPr/>
          </p:nvSpPr>
          <p:spPr>
            <a:xfrm>
              <a:off x="4212650" y="4256001"/>
              <a:ext cx="718800" cy="718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90" name="Google Shape;190;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91" name="Google Shape;191;p20"/>
          <p:cNvSpPr txBox="1"/>
          <p:nvPr/>
        </p:nvSpPr>
        <p:spPr>
          <a:xfrm>
            <a:off x="4212575" y="4533153"/>
            <a:ext cx="718800" cy="42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chemeClr val="accent1"/>
                </a:solidFill>
                <a:latin typeface="STIX Two Text Medium"/>
                <a:ea typeface="STIX Two Text Medium"/>
                <a:cs typeface="STIX Two Text Medium"/>
                <a:sym typeface="STIX Two Text Medium"/>
              </a:rPr>
              <a:t>‹#›</a:t>
            </a:fld>
            <a:endParaRPr>
              <a:solidFill>
                <a:schemeClr val="accent1"/>
              </a:solidFill>
              <a:latin typeface="STIX Two Text Medium"/>
              <a:ea typeface="STIX Two Text Medium"/>
              <a:cs typeface="STIX Two Text Medium"/>
              <a:sym typeface="STIX Two Text Medium"/>
            </a:endParaRPr>
          </a:p>
        </p:txBody>
      </p:sp>
      <p:sp>
        <p:nvSpPr>
          <p:cNvPr id="192" name="Google Shape;192;p20"/>
          <p:cNvSpPr txBox="1"/>
          <p:nvPr>
            <p:ph idx="1" type="subTitle"/>
          </p:nvPr>
        </p:nvSpPr>
        <p:spPr>
          <a:xfrm>
            <a:off x="366100" y="4773588"/>
            <a:ext cx="3539400" cy="2826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2"/>
              </a:buClr>
              <a:buSzPts val="1200"/>
              <a:buNone/>
              <a:defRPr sz="1200">
                <a:solidFill>
                  <a:schemeClr val="lt2"/>
                </a:solidFill>
              </a:defRPr>
            </a:lvl1pPr>
            <a:lvl2pPr lvl="1">
              <a:spcBef>
                <a:spcPts val="0"/>
              </a:spcBef>
              <a:spcAft>
                <a:spcPts val="0"/>
              </a:spcAft>
              <a:buClr>
                <a:schemeClr val="lt2"/>
              </a:buClr>
              <a:buSzPts val="1200"/>
              <a:buNone/>
              <a:defRPr sz="1200">
                <a:solidFill>
                  <a:schemeClr val="lt2"/>
                </a:solidFill>
              </a:defRPr>
            </a:lvl2pPr>
            <a:lvl3pPr lvl="2">
              <a:spcBef>
                <a:spcPts val="0"/>
              </a:spcBef>
              <a:spcAft>
                <a:spcPts val="0"/>
              </a:spcAft>
              <a:buClr>
                <a:schemeClr val="lt2"/>
              </a:buClr>
              <a:buSzPts val="1200"/>
              <a:buNone/>
              <a:defRPr sz="1200">
                <a:solidFill>
                  <a:schemeClr val="lt2"/>
                </a:solidFill>
              </a:defRPr>
            </a:lvl3pPr>
            <a:lvl4pPr lvl="3">
              <a:spcBef>
                <a:spcPts val="0"/>
              </a:spcBef>
              <a:spcAft>
                <a:spcPts val="0"/>
              </a:spcAft>
              <a:buClr>
                <a:schemeClr val="lt2"/>
              </a:buClr>
              <a:buSzPts val="1200"/>
              <a:buNone/>
              <a:defRPr sz="1200">
                <a:solidFill>
                  <a:schemeClr val="lt2"/>
                </a:solidFill>
              </a:defRPr>
            </a:lvl4pPr>
            <a:lvl5pPr lvl="4">
              <a:spcBef>
                <a:spcPts val="0"/>
              </a:spcBef>
              <a:spcAft>
                <a:spcPts val="0"/>
              </a:spcAft>
              <a:buClr>
                <a:schemeClr val="lt2"/>
              </a:buClr>
              <a:buSzPts val="1200"/>
              <a:buNone/>
              <a:defRPr sz="1200">
                <a:solidFill>
                  <a:schemeClr val="lt2"/>
                </a:solidFill>
              </a:defRPr>
            </a:lvl5pPr>
            <a:lvl6pPr lvl="5">
              <a:spcBef>
                <a:spcPts val="0"/>
              </a:spcBef>
              <a:spcAft>
                <a:spcPts val="0"/>
              </a:spcAft>
              <a:buClr>
                <a:schemeClr val="lt2"/>
              </a:buClr>
              <a:buSzPts val="1200"/>
              <a:buNone/>
              <a:defRPr sz="1200">
                <a:solidFill>
                  <a:schemeClr val="lt2"/>
                </a:solidFill>
              </a:defRPr>
            </a:lvl6pPr>
            <a:lvl7pPr lvl="6">
              <a:spcBef>
                <a:spcPts val="0"/>
              </a:spcBef>
              <a:spcAft>
                <a:spcPts val="0"/>
              </a:spcAft>
              <a:buClr>
                <a:schemeClr val="lt2"/>
              </a:buClr>
              <a:buSzPts val="1200"/>
              <a:buNone/>
              <a:defRPr sz="1200">
                <a:solidFill>
                  <a:schemeClr val="lt2"/>
                </a:solidFill>
              </a:defRPr>
            </a:lvl7pPr>
            <a:lvl8pPr lvl="7">
              <a:spcBef>
                <a:spcPts val="0"/>
              </a:spcBef>
              <a:spcAft>
                <a:spcPts val="0"/>
              </a:spcAft>
              <a:buClr>
                <a:schemeClr val="lt2"/>
              </a:buClr>
              <a:buSzPts val="1200"/>
              <a:buNone/>
              <a:defRPr sz="1200">
                <a:solidFill>
                  <a:schemeClr val="lt2"/>
                </a:solidFill>
              </a:defRPr>
            </a:lvl8pPr>
            <a:lvl9pPr lvl="8">
              <a:spcBef>
                <a:spcPts val="0"/>
              </a:spcBef>
              <a:spcAft>
                <a:spcPts val="0"/>
              </a:spcAft>
              <a:buClr>
                <a:schemeClr val="lt2"/>
              </a:buClr>
              <a:buSzPts val="1200"/>
              <a:buNone/>
              <a:defRPr sz="1200">
                <a:solidFill>
                  <a:schemeClr val="lt2"/>
                </a:solidFill>
              </a:defRPr>
            </a:lvl9pPr>
          </a:lstStyle>
          <a:p/>
        </p:txBody>
      </p:sp>
      <p:sp>
        <p:nvSpPr>
          <p:cNvPr id="193" name="Google Shape;193;p20"/>
          <p:cNvSpPr txBox="1"/>
          <p:nvPr>
            <p:ph idx="2" type="subTitle"/>
          </p:nvPr>
        </p:nvSpPr>
        <p:spPr>
          <a:xfrm>
            <a:off x="5251900" y="4773588"/>
            <a:ext cx="3539400" cy="2826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lt2"/>
              </a:buClr>
              <a:buSzPts val="1200"/>
              <a:buNone/>
              <a:defRPr sz="1200">
                <a:solidFill>
                  <a:schemeClr val="lt2"/>
                </a:solidFill>
              </a:defRPr>
            </a:lvl1pPr>
            <a:lvl2pPr lvl="1" algn="r">
              <a:spcBef>
                <a:spcPts val="0"/>
              </a:spcBef>
              <a:spcAft>
                <a:spcPts val="0"/>
              </a:spcAft>
              <a:buClr>
                <a:schemeClr val="lt2"/>
              </a:buClr>
              <a:buSzPts val="1200"/>
              <a:buNone/>
              <a:defRPr sz="1200">
                <a:solidFill>
                  <a:schemeClr val="lt2"/>
                </a:solidFill>
              </a:defRPr>
            </a:lvl2pPr>
            <a:lvl3pPr lvl="2" algn="r">
              <a:spcBef>
                <a:spcPts val="0"/>
              </a:spcBef>
              <a:spcAft>
                <a:spcPts val="0"/>
              </a:spcAft>
              <a:buClr>
                <a:schemeClr val="lt2"/>
              </a:buClr>
              <a:buSzPts val="1200"/>
              <a:buNone/>
              <a:defRPr sz="1200">
                <a:solidFill>
                  <a:schemeClr val="lt2"/>
                </a:solidFill>
              </a:defRPr>
            </a:lvl3pPr>
            <a:lvl4pPr lvl="3" algn="r">
              <a:spcBef>
                <a:spcPts val="0"/>
              </a:spcBef>
              <a:spcAft>
                <a:spcPts val="0"/>
              </a:spcAft>
              <a:buClr>
                <a:schemeClr val="lt2"/>
              </a:buClr>
              <a:buSzPts val="1200"/>
              <a:buNone/>
              <a:defRPr sz="1200">
                <a:solidFill>
                  <a:schemeClr val="lt2"/>
                </a:solidFill>
              </a:defRPr>
            </a:lvl4pPr>
            <a:lvl5pPr lvl="4" algn="r">
              <a:spcBef>
                <a:spcPts val="0"/>
              </a:spcBef>
              <a:spcAft>
                <a:spcPts val="0"/>
              </a:spcAft>
              <a:buClr>
                <a:schemeClr val="lt2"/>
              </a:buClr>
              <a:buSzPts val="1200"/>
              <a:buNone/>
              <a:defRPr sz="1200">
                <a:solidFill>
                  <a:schemeClr val="lt2"/>
                </a:solidFill>
              </a:defRPr>
            </a:lvl5pPr>
            <a:lvl6pPr lvl="5" algn="r">
              <a:spcBef>
                <a:spcPts val="0"/>
              </a:spcBef>
              <a:spcAft>
                <a:spcPts val="0"/>
              </a:spcAft>
              <a:buClr>
                <a:schemeClr val="lt2"/>
              </a:buClr>
              <a:buSzPts val="1200"/>
              <a:buNone/>
              <a:defRPr sz="1200">
                <a:solidFill>
                  <a:schemeClr val="lt2"/>
                </a:solidFill>
              </a:defRPr>
            </a:lvl6pPr>
            <a:lvl7pPr lvl="6" algn="r">
              <a:spcBef>
                <a:spcPts val="0"/>
              </a:spcBef>
              <a:spcAft>
                <a:spcPts val="0"/>
              </a:spcAft>
              <a:buClr>
                <a:schemeClr val="lt2"/>
              </a:buClr>
              <a:buSzPts val="1200"/>
              <a:buNone/>
              <a:defRPr sz="1200">
                <a:solidFill>
                  <a:schemeClr val="lt2"/>
                </a:solidFill>
              </a:defRPr>
            </a:lvl7pPr>
            <a:lvl8pPr lvl="7" algn="r">
              <a:spcBef>
                <a:spcPts val="0"/>
              </a:spcBef>
              <a:spcAft>
                <a:spcPts val="0"/>
              </a:spcAft>
              <a:buClr>
                <a:schemeClr val="lt2"/>
              </a:buClr>
              <a:buSzPts val="1200"/>
              <a:buNone/>
              <a:defRPr sz="1200">
                <a:solidFill>
                  <a:schemeClr val="lt2"/>
                </a:solidFill>
              </a:defRPr>
            </a:lvl8pPr>
            <a:lvl9pPr lvl="8" algn="r">
              <a:spcBef>
                <a:spcPts val="0"/>
              </a:spcBef>
              <a:spcAft>
                <a:spcPts val="0"/>
              </a:spcAft>
              <a:buClr>
                <a:schemeClr val="lt2"/>
              </a:buClr>
              <a:buSzPts val="1200"/>
              <a:buNone/>
              <a:defRPr sz="1200">
                <a:solidFill>
                  <a:schemeClr val="lt2"/>
                </a:solidFill>
              </a:defRPr>
            </a:lvl9pPr>
          </a:lstStyle>
          <a:p/>
        </p:txBody>
      </p:sp>
      <p:sp>
        <p:nvSpPr>
          <p:cNvPr id="194" name="Google Shape;194;p20"/>
          <p:cNvSpPr txBox="1"/>
          <p:nvPr>
            <p:ph idx="3" type="subTitle"/>
          </p:nvPr>
        </p:nvSpPr>
        <p:spPr>
          <a:xfrm>
            <a:off x="457200" y="332425"/>
            <a:ext cx="2505600" cy="282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195" name="Google Shape;195;p20"/>
          <p:cNvSpPr/>
          <p:nvPr>
            <p:ph idx="4" type="pic"/>
          </p:nvPr>
        </p:nvSpPr>
        <p:spPr>
          <a:xfrm>
            <a:off x="630200" y="860275"/>
            <a:ext cx="2124300" cy="1311600"/>
          </a:xfrm>
          <a:prstGeom prst="rect">
            <a:avLst/>
          </a:prstGeom>
          <a:noFill/>
          <a:ln>
            <a:noFill/>
          </a:ln>
        </p:spPr>
      </p:sp>
      <p:sp>
        <p:nvSpPr>
          <p:cNvPr id="196" name="Google Shape;196;p20"/>
          <p:cNvSpPr txBox="1"/>
          <p:nvPr>
            <p:ph idx="5" type="body"/>
          </p:nvPr>
        </p:nvSpPr>
        <p:spPr>
          <a:xfrm>
            <a:off x="548700" y="2605672"/>
            <a:ext cx="2322600" cy="13695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197" name="Google Shape;197;p20"/>
          <p:cNvSpPr txBox="1"/>
          <p:nvPr>
            <p:ph idx="6" type="subTitle"/>
          </p:nvPr>
        </p:nvSpPr>
        <p:spPr>
          <a:xfrm>
            <a:off x="548700" y="2171875"/>
            <a:ext cx="2322600" cy="259800"/>
          </a:xfrm>
          <a:prstGeom prst="rect">
            <a:avLst/>
          </a:prstGeom>
        </p:spPr>
        <p:txBody>
          <a:bodyPr anchorCtr="0" anchor="t" bIns="91425" lIns="91425" spcFirstLastPara="1" rIns="91425" wrap="square" tIns="91425">
            <a:normAutofit/>
          </a:bodyPr>
          <a:lstStyle>
            <a:lvl1pPr lvl="0">
              <a:spcBef>
                <a:spcPts val="0"/>
              </a:spcBef>
              <a:spcAft>
                <a:spcPts val="0"/>
              </a:spcAft>
              <a:buSzPts val="1800"/>
              <a:buFont typeface="STIX Two Text SemiBold"/>
              <a:buNone/>
              <a:defRPr>
                <a:latin typeface="STIX Two Text SemiBold"/>
                <a:ea typeface="STIX Two Text SemiBold"/>
                <a:cs typeface="STIX Two Text SemiBold"/>
                <a:sym typeface="STIX Two Text SemiBold"/>
              </a:defRPr>
            </a:lvl1pPr>
            <a:lvl2pPr lvl="1"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2pPr>
            <a:lvl3pPr lvl="2"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3pPr>
            <a:lvl4pPr lvl="3"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4pPr>
            <a:lvl5pPr lvl="4"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5pPr>
            <a:lvl6pPr lvl="5"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6pPr>
            <a:lvl7pPr lvl="6"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7pPr>
            <a:lvl8pPr lvl="7"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8pPr>
            <a:lvl9pPr lvl="8"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9pPr>
          </a:lstStyle>
          <a:p/>
        </p:txBody>
      </p:sp>
      <p:sp>
        <p:nvSpPr>
          <p:cNvPr id="198" name="Google Shape;198;p20"/>
          <p:cNvSpPr txBox="1"/>
          <p:nvPr>
            <p:ph idx="7" type="subTitle"/>
          </p:nvPr>
        </p:nvSpPr>
        <p:spPr>
          <a:xfrm>
            <a:off x="3319200" y="332425"/>
            <a:ext cx="2505600" cy="282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199" name="Google Shape;199;p20"/>
          <p:cNvSpPr/>
          <p:nvPr>
            <p:ph idx="8" type="pic"/>
          </p:nvPr>
        </p:nvSpPr>
        <p:spPr>
          <a:xfrm>
            <a:off x="3492200" y="860275"/>
            <a:ext cx="2124300" cy="1311600"/>
          </a:xfrm>
          <a:prstGeom prst="rect">
            <a:avLst/>
          </a:prstGeom>
          <a:noFill/>
          <a:ln>
            <a:noFill/>
          </a:ln>
        </p:spPr>
      </p:sp>
      <p:sp>
        <p:nvSpPr>
          <p:cNvPr id="200" name="Google Shape;200;p20"/>
          <p:cNvSpPr txBox="1"/>
          <p:nvPr>
            <p:ph idx="9" type="subTitle"/>
          </p:nvPr>
        </p:nvSpPr>
        <p:spPr>
          <a:xfrm>
            <a:off x="3410700" y="2171875"/>
            <a:ext cx="2322600" cy="259800"/>
          </a:xfrm>
          <a:prstGeom prst="rect">
            <a:avLst/>
          </a:prstGeom>
        </p:spPr>
        <p:txBody>
          <a:bodyPr anchorCtr="0" anchor="t" bIns="91425" lIns="91425" spcFirstLastPara="1" rIns="91425" wrap="square" tIns="91425">
            <a:normAutofit/>
          </a:bodyPr>
          <a:lstStyle>
            <a:lvl1pPr lvl="0">
              <a:spcBef>
                <a:spcPts val="0"/>
              </a:spcBef>
              <a:spcAft>
                <a:spcPts val="0"/>
              </a:spcAft>
              <a:buSzPts val="1800"/>
              <a:buFont typeface="STIX Two Text SemiBold"/>
              <a:buNone/>
              <a:defRPr>
                <a:latin typeface="STIX Two Text SemiBold"/>
                <a:ea typeface="STIX Two Text SemiBold"/>
                <a:cs typeface="STIX Two Text SemiBold"/>
                <a:sym typeface="STIX Two Text SemiBold"/>
              </a:defRPr>
            </a:lvl1pPr>
            <a:lvl2pPr lvl="1"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2pPr>
            <a:lvl3pPr lvl="2"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3pPr>
            <a:lvl4pPr lvl="3"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4pPr>
            <a:lvl5pPr lvl="4"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5pPr>
            <a:lvl6pPr lvl="5"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6pPr>
            <a:lvl7pPr lvl="6"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7pPr>
            <a:lvl8pPr lvl="7"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8pPr>
            <a:lvl9pPr lvl="8"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9pPr>
          </a:lstStyle>
          <a:p/>
        </p:txBody>
      </p:sp>
      <p:sp>
        <p:nvSpPr>
          <p:cNvPr id="201" name="Google Shape;201;p20"/>
          <p:cNvSpPr txBox="1"/>
          <p:nvPr>
            <p:ph idx="13" type="subTitle"/>
          </p:nvPr>
        </p:nvSpPr>
        <p:spPr>
          <a:xfrm>
            <a:off x="6181175" y="332425"/>
            <a:ext cx="2505600" cy="282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202" name="Google Shape;202;p20"/>
          <p:cNvSpPr txBox="1"/>
          <p:nvPr>
            <p:ph idx="14" type="body"/>
          </p:nvPr>
        </p:nvSpPr>
        <p:spPr>
          <a:xfrm>
            <a:off x="6272675" y="860275"/>
            <a:ext cx="2414100" cy="3114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3" name="Google Shape;203;p20"/>
          <p:cNvSpPr txBox="1"/>
          <p:nvPr>
            <p:ph idx="15" type="body"/>
          </p:nvPr>
        </p:nvSpPr>
        <p:spPr>
          <a:xfrm>
            <a:off x="3410700" y="2605672"/>
            <a:ext cx="2322600" cy="13695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bookmarks">
  <p:cSld name="TITLE_AND_BODY_1_1">
    <p:spTree>
      <p:nvGrpSpPr>
        <p:cNvPr id="204" name="Shape 204"/>
        <p:cNvGrpSpPr/>
        <p:nvPr/>
      </p:nvGrpSpPr>
      <p:grpSpPr>
        <a:xfrm>
          <a:off x="0" y="0"/>
          <a:ext cx="0" cy="0"/>
          <a:chOff x="0" y="0"/>
          <a:chExt cx="0" cy="0"/>
        </a:xfrm>
      </p:grpSpPr>
      <p:grpSp>
        <p:nvGrpSpPr>
          <p:cNvPr id="205" name="Google Shape;205;p21"/>
          <p:cNvGrpSpPr/>
          <p:nvPr/>
        </p:nvGrpSpPr>
        <p:grpSpPr>
          <a:xfrm>
            <a:off x="0" y="0"/>
            <a:ext cx="9144000" cy="4974501"/>
            <a:chOff x="0" y="0"/>
            <a:chExt cx="9144000" cy="4974501"/>
          </a:xfrm>
        </p:grpSpPr>
        <p:sp>
          <p:nvSpPr>
            <p:cNvPr id="206" name="Google Shape;206;p21"/>
            <p:cNvSpPr/>
            <p:nvPr/>
          </p:nvSpPr>
          <p:spPr>
            <a:xfrm>
              <a:off x="0" y="0"/>
              <a:ext cx="9144000" cy="4686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7" name="Google Shape;207;p21"/>
            <p:cNvSpPr/>
            <p:nvPr/>
          </p:nvSpPr>
          <p:spPr>
            <a:xfrm>
              <a:off x="4212650" y="4256001"/>
              <a:ext cx="718800" cy="718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08" name="Google Shape;208;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209" name="Google Shape;209;p21"/>
          <p:cNvGrpSpPr/>
          <p:nvPr/>
        </p:nvGrpSpPr>
        <p:grpSpPr>
          <a:xfrm>
            <a:off x="457125" y="0"/>
            <a:ext cx="2505690" cy="4469981"/>
            <a:chOff x="457125" y="0"/>
            <a:chExt cx="2505690" cy="4469981"/>
          </a:xfrm>
        </p:grpSpPr>
        <p:sp>
          <p:nvSpPr>
            <p:cNvPr id="210" name="Google Shape;210;p21"/>
            <p:cNvSpPr/>
            <p:nvPr/>
          </p:nvSpPr>
          <p:spPr>
            <a:xfrm>
              <a:off x="457125" y="0"/>
              <a:ext cx="2505600" cy="3952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1"/>
            <p:cNvSpPr/>
            <p:nvPr/>
          </p:nvSpPr>
          <p:spPr>
            <a:xfrm rot="-5400000">
              <a:off x="1164015" y="2671181"/>
              <a:ext cx="1092000" cy="2505600"/>
            </a:xfrm>
            <a:prstGeom prst="chevron">
              <a:avLst>
                <a:gd fmla="val 3095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212" name="Google Shape;212;p21"/>
          <p:cNvGrpSpPr/>
          <p:nvPr/>
        </p:nvGrpSpPr>
        <p:grpSpPr>
          <a:xfrm>
            <a:off x="3319150" y="0"/>
            <a:ext cx="2505690" cy="4469981"/>
            <a:chOff x="457125" y="0"/>
            <a:chExt cx="2505690" cy="4469981"/>
          </a:xfrm>
        </p:grpSpPr>
        <p:sp>
          <p:nvSpPr>
            <p:cNvPr id="213" name="Google Shape;213;p21"/>
            <p:cNvSpPr/>
            <p:nvPr/>
          </p:nvSpPr>
          <p:spPr>
            <a:xfrm>
              <a:off x="457125" y="0"/>
              <a:ext cx="2505600" cy="3952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1"/>
            <p:cNvSpPr/>
            <p:nvPr/>
          </p:nvSpPr>
          <p:spPr>
            <a:xfrm rot="-5400000">
              <a:off x="1164015" y="2671181"/>
              <a:ext cx="1092000" cy="2505600"/>
            </a:xfrm>
            <a:prstGeom prst="chevron">
              <a:avLst>
                <a:gd fmla="val 3095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215" name="Google Shape;215;p21"/>
          <p:cNvGrpSpPr/>
          <p:nvPr/>
        </p:nvGrpSpPr>
        <p:grpSpPr>
          <a:xfrm>
            <a:off x="6181175" y="0"/>
            <a:ext cx="2505690" cy="4469981"/>
            <a:chOff x="457125" y="0"/>
            <a:chExt cx="2505690" cy="4469981"/>
          </a:xfrm>
        </p:grpSpPr>
        <p:sp>
          <p:nvSpPr>
            <p:cNvPr id="216" name="Google Shape;216;p21"/>
            <p:cNvSpPr/>
            <p:nvPr/>
          </p:nvSpPr>
          <p:spPr>
            <a:xfrm>
              <a:off x="457125" y="0"/>
              <a:ext cx="2505600" cy="3952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1"/>
            <p:cNvSpPr/>
            <p:nvPr/>
          </p:nvSpPr>
          <p:spPr>
            <a:xfrm rot="-5400000">
              <a:off x="1164015" y="2671181"/>
              <a:ext cx="1092000" cy="2505600"/>
            </a:xfrm>
            <a:prstGeom prst="chevron">
              <a:avLst>
                <a:gd fmla="val 3095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18" name="Google Shape;218;p21"/>
          <p:cNvSpPr txBox="1"/>
          <p:nvPr/>
        </p:nvSpPr>
        <p:spPr>
          <a:xfrm>
            <a:off x="4212575" y="4533153"/>
            <a:ext cx="718800" cy="42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chemeClr val="accent1"/>
                </a:solidFill>
                <a:latin typeface="STIX Two Text Medium"/>
                <a:ea typeface="STIX Two Text Medium"/>
                <a:cs typeface="STIX Two Text Medium"/>
                <a:sym typeface="STIX Two Text Medium"/>
              </a:rPr>
              <a:t>‹#›</a:t>
            </a:fld>
            <a:endParaRPr>
              <a:solidFill>
                <a:schemeClr val="accent1"/>
              </a:solidFill>
              <a:latin typeface="STIX Two Text Medium"/>
              <a:ea typeface="STIX Two Text Medium"/>
              <a:cs typeface="STIX Two Text Medium"/>
              <a:sym typeface="STIX Two Text Medium"/>
            </a:endParaRPr>
          </a:p>
        </p:txBody>
      </p:sp>
      <p:sp>
        <p:nvSpPr>
          <p:cNvPr id="219" name="Google Shape;219;p21"/>
          <p:cNvSpPr txBox="1"/>
          <p:nvPr>
            <p:ph idx="1" type="subTitle"/>
          </p:nvPr>
        </p:nvSpPr>
        <p:spPr>
          <a:xfrm>
            <a:off x="366100" y="4773588"/>
            <a:ext cx="3539400" cy="2826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2"/>
              </a:buClr>
              <a:buSzPts val="1200"/>
              <a:buNone/>
              <a:defRPr sz="1200">
                <a:solidFill>
                  <a:schemeClr val="lt2"/>
                </a:solidFill>
              </a:defRPr>
            </a:lvl1pPr>
            <a:lvl2pPr lvl="1">
              <a:spcBef>
                <a:spcPts val="0"/>
              </a:spcBef>
              <a:spcAft>
                <a:spcPts val="0"/>
              </a:spcAft>
              <a:buClr>
                <a:schemeClr val="lt2"/>
              </a:buClr>
              <a:buSzPts val="1200"/>
              <a:buNone/>
              <a:defRPr sz="1200">
                <a:solidFill>
                  <a:schemeClr val="lt2"/>
                </a:solidFill>
              </a:defRPr>
            </a:lvl2pPr>
            <a:lvl3pPr lvl="2">
              <a:spcBef>
                <a:spcPts val="0"/>
              </a:spcBef>
              <a:spcAft>
                <a:spcPts val="0"/>
              </a:spcAft>
              <a:buClr>
                <a:schemeClr val="lt2"/>
              </a:buClr>
              <a:buSzPts val="1200"/>
              <a:buNone/>
              <a:defRPr sz="1200">
                <a:solidFill>
                  <a:schemeClr val="lt2"/>
                </a:solidFill>
              </a:defRPr>
            </a:lvl3pPr>
            <a:lvl4pPr lvl="3">
              <a:spcBef>
                <a:spcPts val="0"/>
              </a:spcBef>
              <a:spcAft>
                <a:spcPts val="0"/>
              </a:spcAft>
              <a:buClr>
                <a:schemeClr val="lt2"/>
              </a:buClr>
              <a:buSzPts val="1200"/>
              <a:buNone/>
              <a:defRPr sz="1200">
                <a:solidFill>
                  <a:schemeClr val="lt2"/>
                </a:solidFill>
              </a:defRPr>
            </a:lvl4pPr>
            <a:lvl5pPr lvl="4">
              <a:spcBef>
                <a:spcPts val="0"/>
              </a:spcBef>
              <a:spcAft>
                <a:spcPts val="0"/>
              </a:spcAft>
              <a:buClr>
                <a:schemeClr val="lt2"/>
              </a:buClr>
              <a:buSzPts val="1200"/>
              <a:buNone/>
              <a:defRPr sz="1200">
                <a:solidFill>
                  <a:schemeClr val="lt2"/>
                </a:solidFill>
              </a:defRPr>
            </a:lvl5pPr>
            <a:lvl6pPr lvl="5">
              <a:spcBef>
                <a:spcPts val="0"/>
              </a:spcBef>
              <a:spcAft>
                <a:spcPts val="0"/>
              </a:spcAft>
              <a:buClr>
                <a:schemeClr val="lt2"/>
              </a:buClr>
              <a:buSzPts val="1200"/>
              <a:buNone/>
              <a:defRPr sz="1200">
                <a:solidFill>
                  <a:schemeClr val="lt2"/>
                </a:solidFill>
              </a:defRPr>
            </a:lvl6pPr>
            <a:lvl7pPr lvl="6">
              <a:spcBef>
                <a:spcPts val="0"/>
              </a:spcBef>
              <a:spcAft>
                <a:spcPts val="0"/>
              </a:spcAft>
              <a:buClr>
                <a:schemeClr val="lt2"/>
              </a:buClr>
              <a:buSzPts val="1200"/>
              <a:buNone/>
              <a:defRPr sz="1200">
                <a:solidFill>
                  <a:schemeClr val="lt2"/>
                </a:solidFill>
              </a:defRPr>
            </a:lvl7pPr>
            <a:lvl8pPr lvl="7">
              <a:spcBef>
                <a:spcPts val="0"/>
              </a:spcBef>
              <a:spcAft>
                <a:spcPts val="0"/>
              </a:spcAft>
              <a:buClr>
                <a:schemeClr val="lt2"/>
              </a:buClr>
              <a:buSzPts val="1200"/>
              <a:buNone/>
              <a:defRPr sz="1200">
                <a:solidFill>
                  <a:schemeClr val="lt2"/>
                </a:solidFill>
              </a:defRPr>
            </a:lvl8pPr>
            <a:lvl9pPr lvl="8">
              <a:spcBef>
                <a:spcPts val="0"/>
              </a:spcBef>
              <a:spcAft>
                <a:spcPts val="0"/>
              </a:spcAft>
              <a:buClr>
                <a:schemeClr val="lt2"/>
              </a:buClr>
              <a:buSzPts val="1200"/>
              <a:buNone/>
              <a:defRPr sz="1200">
                <a:solidFill>
                  <a:schemeClr val="lt2"/>
                </a:solidFill>
              </a:defRPr>
            </a:lvl9pPr>
          </a:lstStyle>
          <a:p/>
        </p:txBody>
      </p:sp>
      <p:sp>
        <p:nvSpPr>
          <p:cNvPr id="220" name="Google Shape;220;p21"/>
          <p:cNvSpPr txBox="1"/>
          <p:nvPr>
            <p:ph idx="2" type="subTitle"/>
          </p:nvPr>
        </p:nvSpPr>
        <p:spPr>
          <a:xfrm>
            <a:off x="5251900" y="4773588"/>
            <a:ext cx="3539400" cy="2826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lt2"/>
              </a:buClr>
              <a:buSzPts val="1200"/>
              <a:buNone/>
              <a:defRPr sz="1200">
                <a:solidFill>
                  <a:schemeClr val="lt2"/>
                </a:solidFill>
              </a:defRPr>
            </a:lvl1pPr>
            <a:lvl2pPr lvl="1" algn="r">
              <a:spcBef>
                <a:spcPts val="0"/>
              </a:spcBef>
              <a:spcAft>
                <a:spcPts val="0"/>
              </a:spcAft>
              <a:buClr>
                <a:schemeClr val="lt2"/>
              </a:buClr>
              <a:buSzPts val="1200"/>
              <a:buNone/>
              <a:defRPr sz="1200">
                <a:solidFill>
                  <a:schemeClr val="lt2"/>
                </a:solidFill>
              </a:defRPr>
            </a:lvl2pPr>
            <a:lvl3pPr lvl="2" algn="r">
              <a:spcBef>
                <a:spcPts val="0"/>
              </a:spcBef>
              <a:spcAft>
                <a:spcPts val="0"/>
              </a:spcAft>
              <a:buClr>
                <a:schemeClr val="lt2"/>
              </a:buClr>
              <a:buSzPts val="1200"/>
              <a:buNone/>
              <a:defRPr sz="1200">
                <a:solidFill>
                  <a:schemeClr val="lt2"/>
                </a:solidFill>
              </a:defRPr>
            </a:lvl3pPr>
            <a:lvl4pPr lvl="3" algn="r">
              <a:spcBef>
                <a:spcPts val="0"/>
              </a:spcBef>
              <a:spcAft>
                <a:spcPts val="0"/>
              </a:spcAft>
              <a:buClr>
                <a:schemeClr val="lt2"/>
              </a:buClr>
              <a:buSzPts val="1200"/>
              <a:buNone/>
              <a:defRPr sz="1200">
                <a:solidFill>
                  <a:schemeClr val="lt2"/>
                </a:solidFill>
              </a:defRPr>
            </a:lvl4pPr>
            <a:lvl5pPr lvl="4" algn="r">
              <a:spcBef>
                <a:spcPts val="0"/>
              </a:spcBef>
              <a:spcAft>
                <a:spcPts val="0"/>
              </a:spcAft>
              <a:buClr>
                <a:schemeClr val="lt2"/>
              </a:buClr>
              <a:buSzPts val="1200"/>
              <a:buNone/>
              <a:defRPr sz="1200">
                <a:solidFill>
                  <a:schemeClr val="lt2"/>
                </a:solidFill>
              </a:defRPr>
            </a:lvl5pPr>
            <a:lvl6pPr lvl="5" algn="r">
              <a:spcBef>
                <a:spcPts val="0"/>
              </a:spcBef>
              <a:spcAft>
                <a:spcPts val="0"/>
              </a:spcAft>
              <a:buClr>
                <a:schemeClr val="lt2"/>
              </a:buClr>
              <a:buSzPts val="1200"/>
              <a:buNone/>
              <a:defRPr sz="1200">
                <a:solidFill>
                  <a:schemeClr val="lt2"/>
                </a:solidFill>
              </a:defRPr>
            </a:lvl6pPr>
            <a:lvl7pPr lvl="6" algn="r">
              <a:spcBef>
                <a:spcPts val="0"/>
              </a:spcBef>
              <a:spcAft>
                <a:spcPts val="0"/>
              </a:spcAft>
              <a:buClr>
                <a:schemeClr val="lt2"/>
              </a:buClr>
              <a:buSzPts val="1200"/>
              <a:buNone/>
              <a:defRPr sz="1200">
                <a:solidFill>
                  <a:schemeClr val="lt2"/>
                </a:solidFill>
              </a:defRPr>
            </a:lvl7pPr>
            <a:lvl8pPr lvl="7" algn="r">
              <a:spcBef>
                <a:spcPts val="0"/>
              </a:spcBef>
              <a:spcAft>
                <a:spcPts val="0"/>
              </a:spcAft>
              <a:buClr>
                <a:schemeClr val="lt2"/>
              </a:buClr>
              <a:buSzPts val="1200"/>
              <a:buNone/>
              <a:defRPr sz="1200">
                <a:solidFill>
                  <a:schemeClr val="lt2"/>
                </a:solidFill>
              </a:defRPr>
            </a:lvl8pPr>
            <a:lvl9pPr lvl="8" algn="r">
              <a:spcBef>
                <a:spcPts val="0"/>
              </a:spcBef>
              <a:spcAft>
                <a:spcPts val="0"/>
              </a:spcAft>
              <a:buClr>
                <a:schemeClr val="lt2"/>
              </a:buClr>
              <a:buSzPts val="1200"/>
              <a:buNone/>
              <a:defRPr sz="1200">
                <a:solidFill>
                  <a:schemeClr val="lt2"/>
                </a:solidFill>
              </a:defRPr>
            </a:lvl9pPr>
          </a:lstStyle>
          <a:p/>
        </p:txBody>
      </p:sp>
      <p:sp>
        <p:nvSpPr>
          <p:cNvPr id="221" name="Google Shape;221;p21"/>
          <p:cNvSpPr txBox="1"/>
          <p:nvPr>
            <p:ph idx="3" type="subTitle"/>
          </p:nvPr>
        </p:nvSpPr>
        <p:spPr>
          <a:xfrm>
            <a:off x="457200" y="332425"/>
            <a:ext cx="2505600" cy="282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222" name="Google Shape;222;p21"/>
          <p:cNvSpPr/>
          <p:nvPr>
            <p:ph idx="4" type="pic"/>
          </p:nvPr>
        </p:nvSpPr>
        <p:spPr>
          <a:xfrm>
            <a:off x="630200" y="860275"/>
            <a:ext cx="2124300" cy="1311600"/>
          </a:xfrm>
          <a:prstGeom prst="rect">
            <a:avLst/>
          </a:prstGeom>
          <a:noFill/>
          <a:ln>
            <a:noFill/>
          </a:ln>
        </p:spPr>
      </p:sp>
      <p:sp>
        <p:nvSpPr>
          <p:cNvPr id="223" name="Google Shape;223;p21"/>
          <p:cNvSpPr txBox="1"/>
          <p:nvPr>
            <p:ph idx="5" type="body"/>
          </p:nvPr>
        </p:nvSpPr>
        <p:spPr>
          <a:xfrm>
            <a:off x="548700" y="2605672"/>
            <a:ext cx="2322600" cy="13695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4" name="Google Shape;224;p21"/>
          <p:cNvSpPr txBox="1"/>
          <p:nvPr>
            <p:ph idx="6" type="subTitle"/>
          </p:nvPr>
        </p:nvSpPr>
        <p:spPr>
          <a:xfrm>
            <a:off x="548650" y="2171875"/>
            <a:ext cx="2322600" cy="259800"/>
          </a:xfrm>
          <a:prstGeom prst="rect">
            <a:avLst/>
          </a:prstGeom>
        </p:spPr>
        <p:txBody>
          <a:bodyPr anchorCtr="0" anchor="t" bIns="91425" lIns="91425" spcFirstLastPara="1" rIns="91425" wrap="square" tIns="91425">
            <a:normAutofit/>
          </a:bodyPr>
          <a:lstStyle>
            <a:lvl1pPr lvl="0">
              <a:spcBef>
                <a:spcPts val="0"/>
              </a:spcBef>
              <a:spcAft>
                <a:spcPts val="0"/>
              </a:spcAft>
              <a:buSzPts val="1800"/>
              <a:buFont typeface="STIX Two Text SemiBold"/>
              <a:buNone/>
              <a:defRPr>
                <a:latin typeface="STIX Two Text SemiBold"/>
                <a:ea typeface="STIX Two Text SemiBold"/>
                <a:cs typeface="STIX Two Text SemiBold"/>
                <a:sym typeface="STIX Two Text SemiBold"/>
              </a:defRPr>
            </a:lvl1pPr>
            <a:lvl2pPr lvl="1"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2pPr>
            <a:lvl3pPr lvl="2"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3pPr>
            <a:lvl4pPr lvl="3"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4pPr>
            <a:lvl5pPr lvl="4"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5pPr>
            <a:lvl6pPr lvl="5"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6pPr>
            <a:lvl7pPr lvl="6"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7pPr>
            <a:lvl8pPr lvl="7"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8pPr>
            <a:lvl9pPr lvl="8"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9pPr>
          </a:lstStyle>
          <a:p/>
        </p:txBody>
      </p:sp>
      <p:sp>
        <p:nvSpPr>
          <p:cNvPr id="225" name="Google Shape;225;p21"/>
          <p:cNvSpPr txBox="1"/>
          <p:nvPr>
            <p:ph idx="7" type="subTitle"/>
          </p:nvPr>
        </p:nvSpPr>
        <p:spPr>
          <a:xfrm>
            <a:off x="3319225" y="332425"/>
            <a:ext cx="2505600" cy="282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226" name="Google Shape;226;p21"/>
          <p:cNvSpPr/>
          <p:nvPr>
            <p:ph idx="8" type="pic"/>
          </p:nvPr>
        </p:nvSpPr>
        <p:spPr>
          <a:xfrm>
            <a:off x="3492225" y="860275"/>
            <a:ext cx="2124300" cy="1311600"/>
          </a:xfrm>
          <a:prstGeom prst="rect">
            <a:avLst/>
          </a:prstGeom>
          <a:noFill/>
          <a:ln>
            <a:noFill/>
          </a:ln>
        </p:spPr>
      </p:sp>
      <p:sp>
        <p:nvSpPr>
          <p:cNvPr id="227" name="Google Shape;227;p21"/>
          <p:cNvSpPr txBox="1"/>
          <p:nvPr>
            <p:ph idx="9" type="subTitle"/>
          </p:nvPr>
        </p:nvSpPr>
        <p:spPr>
          <a:xfrm>
            <a:off x="3410725" y="2171875"/>
            <a:ext cx="2322600" cy="259800"/>
          </a:xfrm>
          <a:prstGeom prst="rect">
            <a:avLst/>
          </a:prstGeom>
        </p:spPr>
        <p:txBody>
          <a:bodyPr anchorCtr="0" anchor="t" bIns="91425" lIns="91425" spcFirstLastPara="1" rIns="91425" wrap="square" tIns="91425">
            <a:normAutofit/>
          </a:bodyPr>
          <a:lstStyle>
            <a:lvl1pPr lvl="0">
              <a:spcBef>
                <a:spcPts val="0"/>
              </a:spcBef>
              <a:spcAft>
                <a:spcPts val="0"/>
              </a:spcAft>
              <a:buSzPts val="1800"/>
              <a:buFont typeface="STIX Two Text SemiBold"/>
              <a:buNone/>
              <a:defRPr>
                <a:latin typeface="STIX Two Text SemiBold"/>
                <a:ea typeface="STIX Two Text SemiBold"/>
                <a:cs typeface="STIX Two Text SemiBold"/>
                <a:sym typeface="STIX Two Text SemiBold"/>
              </a:defRPr>
            </a:lvl1pPr>
            <a:lvl2pPr lvl="1"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2pPr>
            <a:lvl3pPr lvl="2"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3pPr>
            <a:lvl4pPr lvl="3"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4pPr>
            <a:lvl5pPr lvl="4"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5pPr>
            <a:lvl6pPr lvl="5"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6pPr>
            <a:lvl7pPr lvl="6"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7pPr>
            <a:lvl8pPr lvl="7"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8pPr>
            <a:lvl9pPr lvl="8"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9pPr>
          </a:lstStyle>
          <a:p/>
        </p:txBody>
      </p:sp>
      <p:sp>
        <p:nvSpPr>
          <p:cNvPr id="228" name="Google Shape;228;p21"/>
          <p:cNvSpPr txBox="1"/>
          <p:nvPr>
            <p:ph idx="13" type="subTitle"/>
          </p:nvPr>
        </p:nvSpPr>
        <p:spPr>
          <a:xfrm>
            <a:off x="6181250" y="332425"/>
            <a:ext cx="2505600" cy="282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229" name="Google Shape;229;p21"/>
          <p:cNvSpPr/>
          <p:nvPr>
            <p:ph idx="14" type="pic"/>
          </p:nvPr>
        </p:nvSpPr>
        <p:spPr>
          <a:xfrm>
            <a:off x="6354250" y="860275"/>
            <a:ext cx="2124300" cy="1311600"/>
          </a:xfrm>
          <a:prstGeom prst="rect">
            <a:avLst/>
          </a:prstGeom>
          <a:noFill/>
          <a:ln>
            <a:noFill/>
          </a:ln>
        </p:spPr>
      </p:sp>
      <p:sp>
        <p:nvSpPr>
          <p:cNvPr id="230" name="Google Shape;230;p21"/>
          <p:cNvSpPr txBox="1"/>
          <p:nvPr>
            <p:ph idx="15" type="body"/>
          </p:nvPr>
        </p:nvSpPr>
        <p:spPr>
          <a:xfrm>
            <a:off x="6272750" y="2605672"/>
            <a:ext cx="2322600" cy="13695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1" name="Google Shape;231;p21"/>
          <p:cNvSpPr txBox="1"/>
          <p:nvPr>
            <p:ph idx="16" type="subTitle"/>
          </p:nvPr>
        </p:nvSpPr>
        <p:spPr>
          <a:xfrm>
            <a:off x="6272750" y="2171875"/>
            <a:ext cx="2322600" cy="259800"/>
          </a:xfrm>
          <a:prstGeom prst="rect">
            <a:avLst/>
          </a:prstGeom>
        </p:spPr>
        <p:txBody>
          <a:bodyPr anchorCtr="0" anchor="t" bIns="91425" lIns="91425" spcFirstLastPara="1" rIns="91425" wrap="square" tIns="91425">
            <a:normAutofit/>
          </a:bodyPr>
          <a:lstStyle>
            <a:lvl1pPr lvl="0">
              <a:spcBef>
                <a:spcPts val="0"/>
              </a:spcBef>
              <a:spcAft>
                <a:spcPts val="0"/>
              </a:spcAft>
              <a:buSzPts val="1800"/>
              <a:buFont typeface="STIX Two Text SemiBold"/>
              <a:buNone/>
              <a:defRPr>
                <a:latin typeface="STIX Two Text SemiBold"/>
                <a:ea typeface="STIX Two Text SemiBold"/>
                <a:cs typeface="STIX Two Text SemiBold"/>
                <a:sym typeface="STIX Two Text SemiBold"/>
              </a:defRPr>
            </a:lvl1pPr>
            <a:lvl2pPr lvl="1"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2pPr>
            <a:lvl3pPr lvl="2"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3pPr>
            <a:lvl4pPr lvl="3"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4pPr>
            <a:lvl5pPr lvl="4"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5pPr>
            <a:lvl6pPr lvl="5"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6pPr>
            <a:lvl7pPr lvl="6"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7pPr>
            <a:lvl8pPr lvl="7"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8pPr>
            <a:lvl9pPr lvl="8" algn="l">
              <a:spcBef>
                <a:spcPts val="0"/>
              </a:spcBef>
              <a:spcAft>
                <a:spcPts val="0"/>
              </a:spcAft>
              <a:buSzPts val="1400"/>
              <a:buFont typeface="STIX Two Text SemiBold"/>
              <a:buNone/>
              <a:defRPr>
                <a:latin typeface="STIX Two Text SemiBold"/>
                <a:ea typeface="STIX Two Text SemiBold"/>
                <a:cs typeface="STIX Two Text SemiBold"/>
                <a:sym typeface="STIX Two Text SemiBold"/>
              </a:defRPr>
            </a:lvl9pPr>
          </a:lstStyle>
          <a:p/>
        </p:txBody>
      </p:sp>
      <p:sp>
        <p:nvSpPr>
          <p:cNvPr id="232" name="Google Shape;232;p21"/>
          <p:cNvSpPr txBox="1"/>
          <p:nvPr>
            <p:ph idx="17" type="body"/>
          </p:nvPr>
        </p:nvSpPr>
        <p:spPr>
          <a:xfrm>
            <a:off x="3410725" y="2605672"/>
            <a:ext cx="2322600" cy="13695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comparison">
  <p:cSld name="TITLE_AND_TWO_COLUMNS_1">
    <p:spTree>
      <p:nvGrpSpPr>
        <p:cNvPr id="233" name="Shape 233"/>
        <p:cNvGrpSpPr/>
        <p:nvPr/>
      </p:nvGrpSpPr>
      <p:grpSpPr>
        <a:xfrm>
          <a:off x="0" y="0"/>
          <a:ext cx="0" cy="0"/>
          <a:chOff x="0" y="0"/>
          <a:chExt cx="0" cy="0"/>
        </a:xfrm>
      </p:grpSpPr>
      <p:grpSp>
        <p:nvGrpSpPr>
          <p:cNvPr id="234" name="Google Shape;234;p22"/>
          <p:cNvGrpSpPr/>
          <p:nvPr/>
        </p:nvGrpSpPr>
        <p:grpSpPr>
          <a:xfrm>
            <a:off x="0" y="455100"/>
            <a:ext cx="9144000" cy="4519401"/>
            <a:chOff x="0" y="455100"/>
            <a:chExt cx="9144000" cy="4519401"/>
          </a:xfrm>
        </p:grpSpPr>
        <p:sp>
          <p:nvSpPr>
            <p:cNvPr id="235" name="Google Shape;235;p22"/>
            <p:cNvSpPr/>
            <p:nvPr/>
          </p:nvSpPr>
          <p:spPr>
            <a:xfrm flipH="1">
              <a:off x="456060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6" name="Google Shape;236;p22"/>
            <p:cNvSpPr/>
            <p:nvPr/>
          </p:nvSpPr>
          <p:spPr>
            <a:xfrm>
              <a:off x="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7" name="Google Shape;237;p22"/>
            <p:cNvSpPr/>
            <p:nvPr/>
          </p:nvSpPr>
          <p:spPr>
            <a:xfrm>
              <a:off x="4212650" y="4256001"/>
              <a:ext cx="718800" cy="718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38" name="Google Shape;238;p22"/>
          <p:cNvSpPr txBox="1"/>
          <p:nvPr/>
        </p:nvSpPr>
        <p:spPr>
          <a:xfrm>
            <a:off x="4212575" y="4533153"/>
            <a:ext cx="718800" cy="42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chemeClr val="accent1"/>
                </a:solidFill>
                <a:latin typeface="STIX Two Text Medium"/>
                <a:ea typeface="STIX Two Text Medium"/>
                <a:cs typeface="STIX Two Text Medium"/>
                <a:sym typeface="STIX Two Text Medium"/>
              </a:rPr>
              <a:t>‹#›</a:t>
            </a:fld>
            <a:endParaRPr>
              <a:solidFill>
                <a:schemeClr val="accent1"/>
              </a:solidFill>
              <a:latin typeface="STIX Two Text Medium"/>
              <a:ea typeface="STIX Two Text Medium"/>
              <a:cs typeface="STIX Two Text Medium"/>
              <a:sym typeface="STIX Two Text Medium"/>
            </a:endParaRPr>
          </a:p>
        </p:txBody>
      </p:sp>
      <p:sp>
        <p:nvSpPr>
          <p:cNvPr id="239" name="Google Shape;239;p22"/>
          <p:cNvSpPr txBox="1"/>
          <p:nvPr>
            <p:ph idx="1" type="subTitle"/>
          </p:nvPr>
        </p:nvSpPr>
        <p:spPr>
          <a:xfrm>
            <a:off x="366100" y="4773588"/>
            <a:ext cx="3539400" cy="2826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2"/>
              </a:buClr>
              <a:buSzPts val="1200"/>
              <a:buNone/>
              <a:defRPr sz="1200">
                <a:solidFill>
                  <a:schemeClr val="lt2"/>
                </a:solidFill>
              </a:defRPr>
            </a:lvl1pPr>
            <a:lvl2pPr lvl="1">
              <a:spcBef>
                <a:spcPts val="0"/>
              </a:spcBef>
              <a:spcAft>
                <a:spcPts val="0"/>
              </a:spcAft>
              <a:buClr>
                <a:schemeClr val="lt2"/>
              </a:buClr>
              <a:buSzPts val="1200"/>
              <a:buNone/>
              <a:defRPr sz="1200">
                <a:solidFill>
                  <a:schemeClr val="lt2"/>
                </a:solidFill>
              </a:defRPr>
            </a:lvl2pPr>
            <a:lvl3pPr lvl="2">
              <a:spcBef>
                <a:spcPts val="0"/>
              </a:spcBef>
              <a:spcAft>
                <a:spcPts val="0"/>
              </a:spcAft>
              <a:buClr>
                <a:schemeClr val="lt2"/>
              </a:buClr>
              <a:buSzPts val="1200"/>
              <a:buNone/>
              <a:defRPr sz="1200">
                <a:solidFill>
                  <a:schemeClr val="lt2"/>
                </a:solidFill>
              </a:defRPr>
            </a:lvl3pPr>
            <a:lvl4pPr lvl="3">
              <a:spcBef>
                <a:spcPts val="0"/>
              </a:spcBef>
              <a:spcAft>
                <a:spcPts val="0"/>
              </a:spcAft>
              <a:buClr>
                <a:schemeClr val="lt2"/>
              </a:buClr>
              <a:buSzPts val="1200"/>
              <a:buNone/>
              <a:defRPr sz="1200">
                <a:solidFill>
                  <a:schemeClr val="lt2"/>
                </a:solidFill>
              </a:defRPr>
            </a:lvl4pPr>
            <a:lvl5pPr lvl="4">
              <a:spcBef>
                <a:spcPts val="0"/>
              </a:spcBef>
              <a:spcAft>
                <a:spcPts val="0"/>
              </a:spcAft>
              <a:buClr>
                <a:schemeClr val="lt2"/>
              </a:buClr>
              <a:buSzPts val="1200"/>
              <a:buNone/>
              <a:defRPr sz="1200">
                <a:solidFill>
                  <a:schemeClr val="lt2"/>
                </a:solidFill>
              </a:defRPr>
            </a:lvl5pPr>
            <a:lvl6pPr lvl="5">
              <a:spcBef>
                <a:spcPts val="0"/>
              </a:spcBef>
              <a:spcAft>
                <a:spcPts val="0"/>
              </a:spcAft>
              <a:buClr>
                <a:schemeClr val="lt2"/>
              </a:buClr>
              <a:buSzPts val="1200"/>
              <a:buNone/>
              <a:defRPr sz="1200">
                <a:solidFill>
                  <a:schemeClr val="lt2"/>
                </a:solidFill>
              </a:defRPr>
            </a:lvl6pPr>
            <a:lvl7pPr lvl="6">
              <a:spcBef>
                <a:spcPts val="0"/>
              </a:spcBef>
              <a:spcAft>
                <a:spcPts val="0"/>
              </a:spcAft>
              <a:buClr>
                <a:schemeClr val="lt2"/>
              </a:buClr>
              <a:buSzPts val="1200"/>
              <a:buNone/>
              <a:defRPr sz="1200">
                <a:solidFill>
                  <a:schemeClr val="lt2"/>
                </a:solidFill>
              </a:defRPr>
            </a:lvl7pPr>
            <a:lvl8pPr lvl="7">
              <a:spcBef>
                <a:spcPts val="0"/>
              </a:spcBef>
              <a:spcAft>
                <a:spcPts val="0"/>
              </a:spcAft>
              <a:buClr>
                <a:schemeClr val="lt2"/>
              </a:buClr>
              <a:buSzPts val="1200"/>
              <a:buNone/>
              <a:defRPr sz="1200">
                <a:solidFill>
                  <a:schemeClr val="lt2"/>
                </a:solidFill>
              </a:defRPr>
            </a:lvl8pPr>
            <a:lvl9pPr lvl="8">
              <a:spcBef>
                <a:spcPts val="0"/>
              </a:spcBef>
              <a:spcAft>
                <a:spcPts val="0"/>
              </a:spcAft>
              <a:buClr>
                <a:schemeClr val="lt2"/>
              </a:buClr>
              <a:buSzPts val="1200"/>
              <a:buNone/>
              <a:defRPr sz="1200">
                <a:solidFill>
                  <a:schemeClr val="lt2"/>
                </a:solidFill>
              </a:defRPr>
            </a:lvl9pPr>
          </a:lstStyle>
          <a:p/>
        </p:txBody>
      </p:sp>
      <p:sp>
        <p:nvSpPr>
          <p:cNvPr id="240" name="Google Shape;240;p22"/>
          <p:cNvSpPr txBox="1"/>
          <p:nvPr>
            <p:ph idx="2" type="subTitle"/>
          </p:nvPr>
        </p:nvSpPr>
        <p:spPr>
          <a:xfrm>
            <a:off x="5251900" y="4773588"/>
            <a:ext cx="3539400" cy="2826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lt2"/>
              </a:buClr>
              <a:buSzPts val="1200"/>
              <a:buNone/>
              <a:defRPr sz="1200">
                <a:solidFill>
                  <a:schemeClr val="lt2"/>
                </a:solidFill>
              </a:defRPr>
            </a:lvl1pPr>
            <a:lvl2pPr lvl="1" algn="r">
              <a:spcBef>
                <a:spcPts val="0"/>
              </a:spcBef>
              <a:spcAft>
                <a:spcPts val="0"/>
              </a:spcAft>
              <a:buClr>
                <a:schemeClr val="lt2"/>
              </a:buClr>
              <a:buSzPts val="1200"/>
              <a:buNone/>
              <a:defRPr sz="1200">
                <a:solidFill>
                  <a:schemeClr val="lt2"/>
                </a:solidFill>
              </a:defRPr>
            </a:lvl2pPr>
            <a:lvl3pPr lvl="2" algn="r">
              <a:spcBef>
                <a:spcPts val="0"/>
              </a:spcBef>
              <a:spcAft>
                <a:spcPts val="0"/>
              </a:spcAft>
              <a:buClr>
                <a:schemeClr val="lt2"/>
              </a:buClr>
              <a:buSzPts val="1200"/>
              <a:buNone/>
              <a:defRPr sz="1200">
                <a:solidFill>
                  <a:schemeClr val="lt2"/>
                </a:solidFill>
              </a:defRPr>
            </a:lvl3pPr>
            <a:lvl4pPr lvl="3" algn="r">
              <a:spcBef>
                <a:spcPts val="0"/>
              </a:spcBef>
              <a:spcAft>
                <a:spcPts val="0"/>
              </a:spcAft>
              <a:buClr>
                <a:schemeClr val="lt2"/>
              </a:buClr>
              <a:buSzPts val="1200"/>
              <a:buNone/>
              <a:defRPr sz="1200">
                <a:solidFill>
                  <a:schemeClr val="lt2"/>
                </a:solidFill>
              </a:defRPr>
            </a:lvl4pPr>
            <a:lvl5pPr lvl="4" algn="r">
              <a:spcBef>
                <a:spcPts val="0"/>
              </a:spcBef>
              <a:spcAft>
                <a:spcPts val="0"/>
              </a:spcAft>
              <a:buClr>
                <a:schemeClr val="lt2"/>
              </a:buClr>
              <a:buSzPts val="1200"/>
              <a:buNone/>
              <a:defRPr sz="1200">
                <a:solidFill>
                  <a:schemeClr val="lt2"/>
                </a:solidFill>
              </a:defRPr>
            </a:lvl5pPr>
            <a:lvl6pPr lvl="5" algn="r">
              <a:spcBef>
                <a:spcPts val="0"/>
              </a:spcBef>
              <a:spcAft>
                <a:spcPts val="0"/>
              </a:spcAft>
              <a:buClr>
                <a:schemeClr val="lt2"/>
              </a:buClr>
              <a:buSzPts val="1200"/>
              <a:buNone/>
              <a:defRPr sz="1200">
                <a:solidFill>
                  <a:schemeClr val="lt2"/>
                </a:solidFill>
              </a:defRPr>
            </a:lvl6pPr>
            <a:lvl7pPr lvl="6" algn="r">
              <a:spcBef>
                <a:spcPts val="0"/>
              </a:spcBef>
              <a:spcAft>
                <a:spcPts val="0"/>
              </a:spcAft>
              <a:buClr>
                <a:schemeClr val="lt2"/>
              </a:buClr>
              <a:buSzPts val="1200"/>
              <a:buNone/>
              <a:defRPr sz="1200">
                <a:solidFill>
                  <a:schemeClr val="lt2"/>
                </a:solidFill>
              </a:defRPr>
            </a:lvl7pPr>
            <a:lvl8pPr lvl="7" algn="r">
              <a:spcBef>
                <a:spcPts val="0"/>
              </a:spcBef>
              <a:spcAft>
                <a:spcPts val="0"/>
              </a:spcAft>
              <a:buClr>
                <a:schemeClr val="lt2"/>
              </a:buClr>
              <a:buSzPts val="1200"/>
              <a:buNone/>
              <a:defRPr sz="1200">
                <a:solidFill>
                  <a:schemeClr val="lt2"/>
                </a:solidFill>
              </a:defRPr>
            </a:lvl8pPr>
            <a:lvl9pPr lvl="8" algn="r">
              <a:spcBef>
                <a:spcPts val="0"/>
              </a:spcBef>
              <a:spcAft>
                <a:spcPts val="0"/>
              </a:spcAft>
              <a:buClr>
                <a:schemeClr val="lt2"/>
              </a:buClr>
              <a:buSzPts val="1200"/>
              <a:buNone/>
              <a:defRPr sz="1200">
                <a:solidFill>
                  <a:schemeClr val="lt2"/>
                </a:solidFill>
              </a:defRPr>
            </a:lvl9pPr>
          </a:lstStyle>
          <a:p/>
        </p:txBody>
      </p:sp>
      <p:sp>
        <p:nvSpPr>
          <p:cNvPr id="241" name="Google Shape;241;p22"/>
          <p:cNvSpPr txBox="1"/>
          <p:nvPr>
            <p:ph idx="3" type="subTitle"/>
          </p:nvPr>
        </p:nvSpPr>
        <p:spPr>
          <a:xfrm rot="-5400000">
            <a:off x="-1577350" y="2403575"/>
            <a:ext cx="4226400" cy="3363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2" name="Google Shape;242;p22"/>
          <p:cNvSpPr txBox="1"/>
          <p:nvPr>
            <p:ph type="title"/>
          </p:nvPr>
        </p:nvSpPr>
        <p:spPr>
          <a:xfrm>
            <a:off x="1218500" y="930550"/>
            <a:ext cx="3025500" cy="489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3" name="Google Shape;243;p22"/>
          <p:cNvSpPr txBox="1"/>
          <p:nvPr>
            <p:ph idx="4" type="title"/>
          </p:nvPr>
        </p:nvSpPr>
        <p:spPr>
          <a:xfrm>
            <a:off x="4900025" y="930550"/>
            <a:ext cx="3025500" cy="489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4" name="Google Shape;244;p22"/>
          <p:cNvSpPr txBox="1"/>
          <p:nvPr>
            <p:ph idx="5" type="subTitle"/>
          </p:nvPr>
        </p:nvSpPr>
        <p:spPr>
          <a:xfrm>
            <a:off x="2404500" y="1572850"/>
            <a:ext cx="4335300" cy="384000"/>
          </a:xfrm>
          <a:prstGeom prst="rect">
            <a:avLst/>
          </a:prstGeom>
        </p:spPr>
        <p:txBody>
          <a:bodyPr anchorCtr="0" anchor="t" bIns="91425" lIns="91425" spcFirstLastPara="1" rIns="91425" wrap="square" tIns="91425">
            <a:norm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5" name="Google Shape;245;p22"/>
          <p:cNvSpPr txBox="1"/>
          <p:nvPr>
            <p:ph idx="6" type="body"/>
          </p:nvPr>
        </p:nvSpPr>
        <p:spPr>
          <a:xfrm>
            <a:off x="2404375" y="1956725"/>
            <a:ext cx="4335300" cy="6237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246" name="Google Shape;246;p22"/>
          <p:cNvSpPr txBox="1"/>
          <p:nvPr>
            <p:ph idx="7" type="title"/>
          </p:nvPr>
        </p:nvSpPr>
        <p:spPr>
          <a:xfrm>
            <a:off x="1218500" y="2679600"/>
            <a:ext cx="3025500" cy="489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7" name="Google Shape;247;p22"/>
          <p:cNvSpPr txBox="1"/>
          <p:nvPr>
            <p:ph idx="8" type="title"/>
          </p:nvPr>
        </p:nvSpPr>
        <p:spPr>
          <a:xfrm>
            <a:off x="4900025" y="2679600"/>
            <a:ext cx="3025500" cy="489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8" name="Google Shape;248;p22"/>
          <p:cNvSpPr txBox="1"/>
          <p:nvPr>
            <p:ph idx="9" type="subTitle"/>
          </p:nvPr>
        </p:nvSpPr>
        <p:spPr>
          <a:xfrm>
            <a:off x="2404500" y="3321900"/>
            <a:ext cx="4335300" cy="384000"/>
          </a:xfrm>
          <a:prstGeom prst="rect">
            <a:avLst/>
          </a:prstGeom>
        </p:spPr>
        <p:txBody>
          <a:bodyPr anchorCtr="0" anchor="t" bIns="91425" lIns="91425" spcFirstLastPara="1" rIns="91425" wrap="square" tIns="91425">
            <a:norm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9" name="Google Shape;249;p22"/>
          <p:cNvSpPr txBox="1"/>
          <p:nvPr>
            <p:ph idx="13" type="body"/>
          </p:nvPr>
        </p:nvSpPr>
        <p:spPr>
          <a:xfrm>
            <a:off x="2404375" y="3705777"/>
            <a:ext cx="4335300" cy="6237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comparison">
  <p:cSld name="TITLE_AND_TWO_COLUMNS_1_1">
    <p:spTree>
      <p:nvGrpSpPr>
        <p:cNvPr id="250" name="Shape 250"/>
        <p:cNvGrpSpPr/>
        <p:nvPr/>
      </p:nvGrpSpPr>
      <p:grpSpPr>
        <a:xfrm>
          <a:off x="0" y="0"/>
          <a:ext cx="0" cy="0"/>
          <a:chOff x="0" y="0"/>
          <a:chExt cx="0" cy="0"/>
        </a:xfrm>
      </p:grpSpPr>
      <p:grpSp>
        <p:nvGrpSpPr>
          <p:cNvPr id="251" name="Google Shape;251;p23"/>
          <p:cNvGrpSpPr/>
          <p:nvPr/>
        </p:nvGrpSpPr>
        <p:grpSpPr>
          <a:xfrm>
            <a:off x="0" y="455100"/>
            <a:ext cx="9144000" cy="4519401"/>
            <a:chOff x="0" y="455100"/>
            <a:chExt cx="9144000" cy="4519401"/>
          </a:xfrm>
        </p:grpSpPr>
        <p:sp>
          <p:nvSpPr>
            <p:cNvPr id="252" name="Google Shape;252;p23"/>
            <p:cNvSpPr/>
            <p:nvPr/>
          </p:nvSpPr>
          <p:spPr>
            <a:xfrm flipH="1">
              <a:off x="456060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3" name="Google Shape;253;p23"/>
            <p:cNvSpPr/>
            <p:nvPr/>
          </p:nvSpPr>
          <p:spPr>
            <a:xfrm>
              <a:off x="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4" name="Google Shape;254;p23"/>
            <p:cNvSpPr/>
            <p:nvPr/>
          </p:nvSpPr>
          <p:spPr>
            <a:xfrm>
              <a:off x="4212650" y="4256001"/>
              <a:ext cx="718800" cy="718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55" name="Google Shape;255;p23"/>
          <p:cNvSpPr txBox="1"/>
          <p:nvPr/>
        </p:nvSpPr>
        <p:spPr>
          <a:xfrm>
            <a:off x="4212575" y="4533153"/>
            <a:ext cx="718800" cy="42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chemeClr val="accent1"/>
                </a:solidFill>
                <a:latin typeface="STIX Two Text Medium"/>
                <a:ea typeface="STIX Two Text Medium"/>
                <a:cs typeface="STIX Two Text Medium"/>
                <a:sym typeface="STIX Two Text Medium"/>
              </a:rPr>
              <a:t>‹#›</a:t>
            </a:fld>
            <a:endParaRPr>
              <a:solidFill>
                <a:schemeClr val="accent1"/>
              </a:solidFill>
              <a:latin typeface="STIX Two Text Medium"/>
              <a:ea typeface="STIX Two Text Medium"/>
              <a:cs typeface="STIX Two Text Medium"/>
              <a:sym typeface="STIX Two Text Medium"/>
            </a:endParaRPr>
          </a:p>
        </p:txBody>
      </p:sp>
      <p:sp>
        <p:nvSpPr>
          <p:cNvPr id="256" name="Google Shape;256;p23"/>
          <p:cNvSpPr txBox="1"/>
          <p:nvPr>
            <p:ph idx="1" type="subTitle"/>
          </p:nvPr>
        </p:nvSpPr>
        <p:spPr>
          <a:xfrm>
            <a:off x="366100" y="4773588"/>
            <a:ext cx="3539400" cy="2826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2"/>
              </a:buClr>
              <a:buSzPts val="1200"/>
              <a:buNone/>
              <a:defRPr sz="1200">
                <a:solidFill>
                  <a:schemeClr val="lt2"/>
                </a:solidFill>
              </a:defRPr>
            </a:lvl1pPr>
            <a:lvl2pPr lvl="1">
              <a:spcBef>
                <a:spcPts val="0"/>
              </a:spcBef>
              <a:spcAft>
                <a:spcPts val="0"/>
              </a:spcAft>
              <a:buClr>
                <a:schemeClr val="lt2"/>
              </a:buClr>
              <a:buSzPts val="1200"/>
              <a:buNone/>
              <a:defRPr sz="1200">
                <a:solidFill>
                  <a:schemeClr val="lt2"/>
                </a:solidFill>
              </a:defRPr>
            </a:lvl2pPr>
            <a:lvl3pPr lvl="2">
              <a:spcBef>
                <a:spcPts val="0"/>
              </a:spcBef>
              <a:spcAft>
                <a:spcPts val="0"/>
              </a:spcAft>
              <a:buClr>
                <a:schemeClr val="lt2"/>
              </a:buClr>
              <a:buSzPts val="1200"/>
              <a:buNone/>
              <a:defRPr sz="1200">
                <a:solidFill>
                  <a:schemeClr val="lt2"/>
                </a:solidFill>
              </a:defRPr>
            </a:lvl3pPr>
            <a:lvl4pPr lvl="3">
              <a:spcBef>
                <a:spcPts val="0"/>
              </a:spcBef>
              <a:spcAft>
                <a:spcPts val="0"/>
              </a:spcAft>
              <a:buClr>
                <a:schemeClr val="lt2"/>
              </a:buClr>
              <a:buSzPts val="1200"/>
              <a:buNone/>
              <a:defRPr sz="1200">
                <a:solidFill>
                  <a:schemeClr val="lt2"/>
                </a:solidFill>
              </a:defRPr>
            </a:lvl4pPr>
            <a:lvl5pPr lvl="4">
              <a:spcBef>
                <a:spcPts val="0"/>
              </a:spcBef>
              <a:spcAft>
                <a:spcPts val="0"/>
              </a:spcAft>
              <a:buClr>
                <a:schemeClr val="lt2"/>
              </a:buClr>
              <a:buSzPts val="1200"/>
              <a:buNone/>
              <a:defRPr sz="1200">
                <a:solidFill>
                  <a:schemeClr val="lt2"/>
                </a:solidFill>
              </a:defRPr>
            </a:lvl5pPr>
            <a:lvl6pPr lvl="5">
              <a:spcBef>
                <a:spcPts val="0"/>
              </a:spcBef>
              <a:spcAft>
                <a:spcPts val="0"/>
              </a:spcAft>
              <a:buClr>
                <a:schemeClr val="lt2"/>
              </a:buClr>
              <a:buSzPts val="1200"/>
              <a:buNone/>
              <a:defRPr sz="1200">
                <a:solidFill>
                  <a:schemeClr val="lt2"/>
                </a:solidFill>
              </a:defRPr>
            </a:lvl6pPr>
            <a:lvl7pPr lvl="6">
              <a:spcBef>
                <a:spcPts val="0"/>
              </a:spcBef>
              <a:spcAft>
                <a:spcPts val="0"/>
              </a:spcAft>
              <a:buClr>
                <a:schemeClr val="lt2"/>
              </a:buClr>
              <a:buSzPts val="1200"/>
              <a:buNone/>
              <a:defRPr sz="1200">
                <a:solidFill>
                  <a:schemeClr val="lt2"/>
                </a:solidFill>
              </a:defRPr>
            </a:lvl7pPr>
            <a:lvl8pPr lvl="7">
              <a:spcBef>
                <a:spcPts val="0"/>
              </a:spcBef>
              <a:spcAft>
                <a:spcPts val="0"/>
              </a:spcAft>
              <a:buClr>
                <a:schemeClr val="lt2"/>
              </a:buClr>
              <a:buSzPts val="1200"/>
              <a:buNone/>
              <a:defRPr sz="1200">
                <a:solidFill>
                  <a:schemeClr val="lt2"/>
                </a:solidFill>
              </a:defRPr>
            </a:lvl8pPr>
            <a:lvl9pPr lvl="8">
              <a:spcBef>
                <a:spcPts val="0"/>
              </a:spcBef>
              <a:spcAft>
                <a:spcPts val="0"/>
              </a:spcAft>
              <a:buClr>
                <a:schemeClr val="lt2"/>
              </a:buClr>
              <a:buSzPts val="1200"/>
              <a:buNone/>
              <a:defRPr sz="1200">
                <a:solidFill>
                  <a:schemeClr val="lt2"/>
                </a:solidFill>
              </a:defRPr>
            </a:lvl9pPr>
          </a:lstStyle>
          <a:p/>
        </p:txBody>
      </p:sp>
      <p:sp>
        <p:nvSpPr>
          <p:cNvPr id="257" name="Google Shape;257;p23"/>
          <p:cNvSpPr txBox="1"/>
          <p:nvPr>
            <p:ph idx="2" type="subTitle"/>
          </p:nvPr>
        </p:nvSpPr>
        <p:spPr>
          <a:xfrm>
            <a:off x="5251900" y="4773588"/>
            <a:ext cx="3539400" cy="2826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lt2"/>
              </a:buClr>
              <a:buSzPts val="1200"/>
              <a:buNone/>
              <a:defRPr sz="1200">
                <a:solidFill>
                  <a:schemeClr val="lt2"/>
                </a:solidFill>
              </a:defRPr>
            </a:lvl1pPr>
            <a:lvl2pPr lvl="1" algn="r">
              <a:spcBef>
                <a:spcPts val="0"/>
              </a:spcBef>
              <a:spcAft>
                <a:spcPts val="0"/>
              </a:spcAft>
              <a:buClr>
                <a:schemeClr val="lt2"/>
              </a:buClr>
              <a:buSzPts val="1200"/>
              <a:buNone/>
              <a:defRPr sz="1200">
                <a:solidFill>
                  <a:schemeClr val="lt2"/>
                </a:solidFill>
              </a:defRPr>
            </a:lvl2pPr>
            <a:lvl3pPr lvl="2" algn="r">
              <a:spcBef>
                <a:spcPts val="0"/>
              </a:spcBef>
              <a:spcAft>
                <a:spcPts val="0"/>
              </a:spcAft>
              <a:buClr>
                <a:schemeClr val="lt2"/>
              </a:buClr>
              <a:buSzPts val="1200"/>
              <a:buNone/>
              <a:defRPr sz="1200">
                <a:solidFill>
                  <a:schemeClr val="lt2"/>
                </a:solidFill>
              </a:defRPr>
            </a:lvl3pPr>
            <a:lvl4pPr lvl="3" algn="r">
              <a:spcBef>
                <a:spcPts val="0"/>
              </a:spcBef>
              <a:spcAft>
                <a:spcPts val="0"/>
              </a:spcAft>
              <a:buClr>
                <a:schemeClr val="lt2"/>
              </a:buClr>
              <a:buSzPts val="1200"/>
              <a:buNone/>
              <a:defRPr sz="1200">
                <a:solidFill>
                  <a:schemeClr val="lt2"/>
                </a:solidFill>
              </a:defRPr>
            </a:lvl4pPr>
            <a:lvl5pPr lvl="4" algn="r">
              <a:spcBef>
                <a:spcPts val="0"/>
              </a:spcBef>
              <a:spcAft>
                <a:spcPts val="0"/>
              </a:spcAft>
              <a:buClr>
                <a:schemeClr val="lt2"/>
              </a:buClr>
              <a:buSzPts val="1200"/>
              <a:buNone/>
              <a:defRPr sz="1200">
                <a:solidFill>
                  <a:schemeClr val="lt2"/>
                </a:solidFill>
              </a:defRPr>
            </a:lvl5pPr>
            <a:lvl6pPr lvl="5" algn="r">
              <a:spcBef>
                <a:spcPts val="0"/>
              </a:spcBef>
              <a:spcAft>
                <a:spcPts val="0"/>
              </a:spcAft>
              <a:buClr>
                <a:schemeClr val="lt2"/>
              </a:buClr>
              <a:buSzPts val="1200"/>
              <a:buNone/>
              <a:defRPr sz="1200">
                <a:solidFill>
                  <a:schemeClr val="lt2"/>
                </a:solidFill>
              </a:defRPr>
            </a:lvl6pPr>
            <a:lvl7pPr lvl="6" algn="r">
              <a:spcBef>
                <a:spcPts val="0"/>
              </a:spcBef>
              <a:spcAft>
                <a:spcPts val="0"/>
              </a:spcAft>
              <a:buClr>
                <a:schemeClr val="lt2"/>
              </a:buClr>
              <a:buSzPts val="1200"/>
              <a:buNone/>
              <a:defRPr sz="1200">
                <a:solidFill>
                  <a:schemeClr val="lt2"/>
                </a:solidFill>
              </a:defRPr>
            </a:lvl7pPr>
            <a:lvl8pPr lvl="7" algn="r">
              <a:spcBef>
                <a:spcPts val="0"/>
              </a:spcBef>
              <a:spcAft>
                <a:spcPts val="0"/>
              </a:spcAft>
              <a:buClr>
                <a:schemeClr val="lt2"/>
              </a:buClr>
              <a:buSzPts val="1200"/>
              <a:buNone/>
              <a:defRPr sz="1200">
                <a:solidFill>
                  <a:schemeClr val="lt2"/>
                </a:solidFill>
              </a:defRPr>
            </a:lvl8pPr>
            <a:lvl9pPr lvl="8" algn="r">
              <a:spcBef>
                <a:spcPts val="0"/>
              </a:spcBef>
              <a:spcAft>
                <a:spcPts val="0"/>
              </a:spcAft>
              <a:buClr>
                <a:schemeClr val="lt2"/>
              </a:buClr>
              <a:buSzPts val="1200"/>
              <a:buNone/>
              <a:defRPr sz="1200">
                <a:solidFill>
                  <a:schemeClr val="lt2"/>
                </a:solidFill>
              </a:defRPr>
            </a:lvl9pPr>
          </a:lstStyle>
          <a:p/>
        </p:txBody>
      </p:sp>
      <p:sp>
        <p:nvSpPr>
          <p:cNvPr id="258" name="Google Shape;258;p23"/>
          <p:cNvSpPr txBox="1"/>
          <p:nvPr>
            <p:ph idx="3" type="subTitle"/>
          </p:nvPr>
        </p:nvSpPr>
        <p:spPr>
          <a:xfrm rot="-5400000">
            <a:off x="-1577350" y="2403575"/>
            <a:ext cx="4226400" cy="3363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9" name="Google Shape;259;p23"/>
          <p:cNvSpPr txBox="1"/>
          <p:nvPr>
            <p:ph type="title"/>
          </p:nvPr>
        </p:nvSpPr>
        <p:spPr>
          <a:xfrm>
            <a:off x="1218500" y="1770750"/>
            <a:ext cx="3025500" cy="623700"/>
          </a:xfrm>
          <a:prstGeom prst="rect">
            <a:avLst/>
          </a:prstGeom>
        </p:spPr>
        <p:txBody>
          <a:bodyPr anchorCtr="0" anchor="b" bIns="91425" lIns="91425" spcFirstLastPara="1" rIns="91425" wrap="square" tIns="91425">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0" name="Google Shape;260;p23"/>
          <p:cNvSpPr txBox="1"/>
          <p:nvPr>
            <p:ph idx="4" type="title"/>
          </p:nvPr>
        </p:nvSpPr>
        <p:spPr>
          <a:xfrm>
            <a:off x="1218500" y="2749050"/>
            <a:ext cx="3025500" cy="623700"/>
          </a:xfrm>
          <a:prstGeom prst="rect">
            <a:avLst/>
          </a:prstGeom>
        </p:spPr>
        <p:txBody>
          <a:bodyPr anchorCtr="0" anchor="t" bIns="91425" lIns="91425" spcFirstLastPara="1" rIns="91425" wrap="square" tIns="91425">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1" name="Google Shape;261;p23"/>
          <p:cNvSpPr txBox="1"/>
          <p:nvPr>
            <p:ph idx="5" type="subTitle"/>
          </p:nvPr>
        </p:nvSpPr>
        <p:spPr>
          <a:xfrm>
            <a:off x="1218550" y="2457900"/>
            <a:ext cx="3025500" cy="2277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2" name="Google Shape;262;p23"/>
          <p:cNvSpPr txBox="1"/>
          <p:nvPr>
            <p:ph idx="6" type="subTitle"/>
          </p:nvPr>
        </p:nvSpPr>
        <p:spPr>
          <a:xfrm>
            <a:off x="4829450" y="1469400"/>
            <a:ext cx="3961800" cy="3765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3" name="Google Shape;263;p23"/>
          <p:cNvSpPr txBox="1"/>
          <p:nvPr>
            <p:ph idx="7" type="body"/>
          </p:nvPr>
        </p:nvSpPr>
        <p:spPr>
          <a:xfrm>
            <a:off x="4829450" y="2001499"/>
            <a:ext cx="3961800" cy="1979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points timeline">
  <p:cSld name="TITLE_ONLY_1">
    <p:spTree>
      <p:nvGrpSpPr>
        <p:cNvPr id="264" name="Shape 264"/>
        <p:cNvGrpSpPr/>
        <p:nvPr/>
      </p:nvGrpSpPr>
      <p:grpSpPr>
        <a:xfrm>
          <a:off x="0" y="0"/>
          <a:ext cx="0" cy="0"/>
          <a:chOff x="0" y="0"/>
          <a:chExt cx="0" cy="0"/>
        </a:xfrm>
      </p:grpSpPr>
      <p:grpSp>
        <p:nvGrpSpPr>
          <p:cNvPr id="265" name="Google Shape;265;p24"/>
          <p:cNvGrpSpPr/>
          <p:nvPr/>
        </p:nvGrpSpPr>
        <p:grpSpPr>
          <a:xfrm>
            <a:off x="0" y="1"/>
            <a:ext cx="9144000" cy="4974501"/>
            <a:chOff x="0" y="0"/>
            <a:chExt cx="9144000" cy="4974501"/>
          </a:xfrm>
        </p:grpSpPr>
        <p:sp>
          <p:nvSpPr>
            <p:cNvPr id="266" name="Google Shape;266;p24"/>
            <p:cNvSpPr/>
            <p:nvPr/>
          </p:nvSpPr>
          <p:spPr>
            <a:xfrm>
              <a:off x="0" y="0"/>
              <a:ext cx="9144000" cy="4686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7" name="Google Shape;267;p24"/>
            <p:cNvSpPr/>
            <p:nvPr/>
          </p:nvSpPr>
          <p:spPr>
            <a:xfrm>
              <a:off x="4212650" y="4256001"/>
              <a:ext cx="718800" cy="718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68" name="Google Shape;268;p24"/>
          <p:cNvSpPr txBox="1"/>
          <p:nvPr>
            <p:ph idx="1" type="subTitle"/>
          </p:nvPr>
        </p:nvSpPr>
        <p:spPr>
          <a:xfrm>
            <a:off x="4118875" y="277175"/>
            <a:ext cx="2924100" cy="376500"/>
          </a:xfrm>
          <a:prstGeom prst="rect">
            <a:avLst/>
          </a:prstGeom>
        </p:spPr>
        <p:txBody>
          <a:bodyPr anchorCtr="0" anchor="b" bIns="91425" lIns="91425" spcFirstLastPara="1" rIns="91425" wrap="square" tIns="91425">
            <a:normAutofit/>
          </a:bodyPr>
          <a:lstStyle>
            <a:lvl1pPr lvl="0">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 name="Google Shape;269;p24"/>
          <p:cNvSpPr txBox="1"/>
          <p:nvPr>
            <p:ph idx="2" type="body"/>
          </p:nvPr>
        </p:nvSpPr>
        <p:spPr>
          <a:xfrm>
            <a:off x="4118875" y="653675"/>
            <a:ext cx="2924100" cy="758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0" name="Google Shape;270;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71" name="Google Shape;271;p24"/>
          <p:cNvSpPr txBox="1"/>
          <p:nvPr/>
        </p:nvSpPr>
        <p:spPr>
          <a:xfrm>
            <a:off x="4212575" y="4533153"/>
            <a:ext cx="718800" cy="42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chemeClr val="accent1"/>
                </a:solidFill>
                <a:latin typeface="STIX Two Text Medium"/>
                <a:ea typeface="STIX Two Text Medium"/>
                <a:cs typeface="STIX Two Text Medium"/>
                <a:sym typeface="STIX Two Text Medium"/>
              </a:rPr>
              <a:t>‹#›</a:t>
            </a:fld>
            <a:endParaRPr>
              <a:solidFill>
                <a:schemeClr val="accent1"/>
              </a:solidFill>
              <a:latin typeface="STIX Two Text Medium"/>
              <a:ea typeface="STIX Two Text Medium"/>
              <a:cs typeface="STIX Two Text Medium"/>
              <a:sym typeface="STIX Two Text Medium"/>
            </a:endParaRPr>
          </a:p>
        </p:txBody>
      </p:sp>
      <p:sp>
        <p:nvSpPr>
          <p:cNvPr id="272" name="Google Shape;272;p24"/>
          <p:cNvSpPr txBox="1"/>
          <p:nvPr>
            <p:ph idx="3" type="subTitle"/>
          </p:nvPr>
        </p:nvSpPr>
        <p:spPr>
          <a:xfrm>
            <a:off x="366100" y="4773588"/>
            <a:ext cx="3539400" cy="2826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2"/>
              </a:buClr>
              <a:buSzPts val="1200"/>
              <a:buNone/>
              <a:defRPr sz="1200">
                <a:solidFill>
                  <a:schemeClr val="lt2"/>
                </a:solidFill>
              </a:defRPr>
            </a:lvl1pPr>
            <a:lvl2pPr lvl="1">
              <a:spcBef>
                <a:spcPts val="0"/>
              </a:spcBef>
              <a:spcAft>
                <a:spcPts val="0"/>
              </a:spcAft>
              <a:buClr>
                <a:schemeClr val="lt2"/>
              </a:buClr>
              <a:buSzPts val="1200"/>
              <a:buNone/>
              <a:defRPr sz="1200">
                <a:solidFill>
                  <a:schemeClr val="lt2"/>
                </a:solidFill>
              </a:defRPr>
            </a:lvl2pPr>
            <a:lvl3pPr lvl="2">
              <a:spcBef>
                <a:spcPts val="0"/>
              </a:spcBef>
              <a:spcAft>
                <a:spcPts val="0"/>
              </a:spcAft>
              <a:buClr>
                <a:schemeClr val="lt2"/>
              </a:buClr>
              <a:buSzPts val="1200"/>
              <a:buNone/>
              <a:defRPr sz="1200">
                <a:solidFill>
                  <a:schemeClr val="lt2"/>
                </a:solidFill>
              </a:defRPr>
            </a:lvl3pPr>
            <a:lvl4pPr lvl="3">
              <a:spcBef>
                <a:spcPts val="0"/>
              </a:spcBef>
              <a:spcAft>
                <a:spcPts val="0"/>
              </a:spcAft>
              <a:buClr>
                <a:schemeClr val="lt2"/>
              </a:buClr>
              <a:buSzPts val="1200"/>
              <a:buNone/>
              <a:defRPr sz="1200">
                <a:solidFill>
                  <a:schemeClr val="lt2"/>
                </a:solidFill>
              </a:defRPr>
            </a:lvl4pPr>
            <a:lvl5pPr lvl="4">
              <a:spcBef>
                <a:spcPts val="0"/>
              </a:spcBef>
              <a:spcAft>
                <a:spcPts val="0"/>
              </a:spcAft>
              <a:buClr>
                <a:schemeClr val="lt2"/>
              </a:buClr>
              <a:buSzPts val="1200"/>
              <a:buNone/>
              <a:defRPr sz="1200">
                <a:solidFill>
                  <a:schemeClr val="lt2"/>
                </a:solidFill>
              </a:defRPr>
            </a:lvl5pPr>
            <a:lvl6pPr lvl="5">
              <a:spcBef>
                <a:spcPts val="0"/>
              </a:spcBef>
              <a:spcAft>
                <a:spcPts val="0"/>
              </a:spcAft>
              <a:buClr>
                <a:schemeClr val="lt2"/>
              </a:buClr>
              <a:buSzPts val="1200"/>
              <a:buNone/>
              <a:defRPr sz="1200">
                <a:solidFill>
                  <a:schemeClr val="lt2"/>
                </a:solidFill>
              </a:defRPr>
            </a:lvl6pPr>
            <a:lvl7pPr lvl="6">
              <a:spcBef>
                <a:spcPts val="0"/>
              </a:spcBef>
              <a:spcAft>
                <a:spcPts val="0"/>
              </a:spcAft>
              <a:buClr>
                <a:schemeClr val="lt2"/>
              </a:buClr>
              <a:buSzPts val="1200"/>
              <a:buNone/>
              <a:defRPr sz="1200">
                <a:solidFill>
                  <a:schemeClr val="lt2"/>
                </a:solidFill>
              </a:defRPr>
            </a:lvl7pPr>
            <a:lvl8pPr lvl="7">
              <a:spcBef>
                <a:spcPts val="0"/>
              </a:spcBef>
              <a:spcAft>
                <a:spcPts val="0"/>
              </a:spcAft>
              <a:buClr>
                <a:schemeClr val="lt2"/>
              </a:buClr>
              <a:buSzPts val="1200"/>
              <a:buNone/>
              <a:defRPr sz="1200">
                <a:solidFill>
                  <a:schemeClr val="lt2"/>
                </a:solidFill>
              </a:defRPr>
            </a:lvl8pPr>
            <a:lvl9pPr lvl="8">
              <a:spcBef>
                <a:spcPts val="0"/>
              </a:spcBef>
              <a:spcAft>
                <a:spcPts val="0"/>
              </a:spcAft>
              <a:buClr>
                <a:schemeClr val="lt2"/>
              </a:buClr>
              <a:buSzPts val="1200"/>
              <a:buNone/>
              <a:defRPr sz="1200">
                <a:solidFill>
                  <a:schemeClr val="lt2"/>
                </a:solidFill>
              </a:defRPr>
            </a:lvl9pPr>
          </a:lstStyle>
          <a:p/>
        </p:txBody>
      </p:sp>
      <p:sp>
        <p:nvSpPr>
          <p:cNvPr id="273" name="Google Shape;273;p24"/>
          <p:cNvSpPr txBox="1"/>
          <p:nvPr>
            <p:ph idx="4" type="subTitle"/>
          </p:nvPr>
        </p:nvSpPr>
        <p:spPr>
          <a:xfrm>
            <a:off x="5251900" y="4773588"/>
            <a:ext cx="3539400" cy="2826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lt2"/>
              </a:buClr>
              <a:buSzPts val="1200"/>
              <a:buNone/>
              <a:defRPr sz="1200">
                <a:solidFill>
                  <a:schemeClr val="lt2"/>
                </a:solidFill>
              </a:defRPr>
            </a:lvl1pPr>
            <a:lvl2pPr lvl="1" algn="r">
              <a:spcBef>
                <a:spcPts val="0"/>
              </a:spcBef>
              <a:spcAft>
                <a:spcPts val="0"/>
              </a:spcAft>
              <a:buClr>
                <a:schemeClr val="lt2"/>
              </a:buClr>
              <a:buSzPts val="1200"/>
              <a:buNone/>
              <a:defRPr sz="1200">
                <a:solidFill>
                  <a:schemeClr val="lt2"/>
                </a:solidFill>
              </a:defRPr>
            </a:lvl2pPr>
            <a:lvl3pPr lvl="2" algn="r">
              <a:spcBef>
                <a:spcPts val="0"/>
              </a:spcBef>
              <a:spcAft>
                <a:spcPts val="0"/>
              </a:spcAft>
              <a:buClr>
                <a:schemeClr val="lt2"/>
              </a:buClr>
              <a:buSzPts val="1200"/>
              <a:buNone/>
              <a:defRPr sz="1200">
                <a:solidFill>
                  <a:schemeClr val="lt2"/>
                </a:solidFill>
              </a:defRPr>
            </a:lvl3pPr>
            <a:lvl4pPr lvl="3" algn="r">
              <a:spcBef>
                <a:spcPts val="0"/>
              </a:spcBef>
              <a:spcAft>
                <a:spcPts val="0"/>
              </a:spcAft>
              <a:buClr>
                <a:schemeClr val="lt2"/>
              </a:buClr>
              <a:buSzPts val="1200"/>
              <a:buNone/>
              <a:defRPr sz="1200">
                <a:solidFill>
                  <a:schemeClr val="lt2"/>
                </a:solidFill>
              </a:defRPr>
            </a:lvl4pPr>
            <a:lvl5pPr lvl="4" algn="r">
              <a:spcBef>
                <a:spcPts val="0"/>
              </a:spcBef>
              <a:spcAft>
                <a:spcPts val="0"/>
              </a:spcAft>
              <a:buClr>
                <a:schemeClr val="lt2"/>
              </a:buClr>
              <a:buSzPts val="1200"/>
              <a:buNone/>
              <a:defRPr sz="1200">
                <a:solidFill>
                  <a:schemeClr val="lt2"/>
                </a:solidFill>
              </a:defRPr>
            </a:lvl5pPr>
            <a:lvl6pPr lvl="5" algn="r">
              <a:spcBef>
                <a:spcPts val="0"/>
              </a:spcBef>
              <a:spcAft>
                <a:spcPts val="0"/>
              </a:spcAft>
              <a:buClr>
                <a:schemeClr val="lt2"/>
              </a:buClr>
              <a:buSzPts val="1200"/>
              <a:buNone/>
              <a:defRPr sz="1200">
                <a:solidFill>
                  <a:schemeClr val="lt2"/>
                </a:solidFill>
              </a:defRPr>
            </a:lvl6pPr>
            <a:lvl7pPr lvl="6" algn="r">
              <a:spcBef>
                <a:spcPts val="0"/>
              </a:spcBef>
              <a:spcAft>
                <a:spcPts val="0"/>
              </a:spcAft>
              <a:buClr>
                <a:schemeClr val="lt2"/>
              </a:buClr>
              <a:buSzPts val="1200"/>
              <a:buNone/>
              <a:defRPr sz="1200">
                <a:solidFill>
                  <a:schemeClr val="lt2"/>
                </a:solidFill>
              </a:defRPr>
            </a:lvl7pPr>
            <a:lvl8pPr lvl="7" algn="r">
              <a:spcBef>
                <a:spcPts val="0"/>
              </a:spcBef>
              <a:spcAft>
                <a:spcPts val="0"/>
              </a:spcAft>
              <a:buClr>
                <a:schemeClr val="lt2"/>
              </a:buClr>
              <a:buSzPts val="1200"/>
              <a:buNone/>
              <a:defRPr sz="1200">
                <a:solidFill>
                  <a:schemeClr val="lt2"/>
                </a:solidFill>
              </a:defRPr>
            </a:lvl8pPr>
            <a:lvl9pPr lvl="8" algn="r">
              <a:spcBef>
                <a:spcPts val="0"/>
              </a:spcBef>
              <a:spcAft>
                <a:spcPts val="0"/>
              </a:spcAft>
              <a:buClr>
                <a:schemeClr val="lt2"/>
              </a:buClr>
              <a:buSzPts val="1200"/>
              <a:buNone/>
              <a:defRPr sz="1200">
                <a:solidFill>
                  <a:schemeClr val="lt2"/>
                </a:solidFill>
              </a:defRPr>
            </a:lvl9pPr>
          </a:lstStyle>
          <a:p/>
        </p:txBody>
      </p:sp>
      <p:sp>
        <p:nvSpPr>
          <p:cNvPr id="274" name="Google Shape;274;p24"/>
          <p:cNvSpPr/>
          <p:nvPr/>
        </p:nvSpPr>
        <p:spPr>
          <a:xfrm>
            <a:off x="0" y="0"/>
            <a:ext cx="9143625" cy="4449575"/>
          </a:xfrm>
          <a:custGeom>
            <a:rect b="b" l="l" r="r" t="t"/>
            <a:pathLst>
              <a:path extrusionOk="0" h="177983" w="365745">
                <a:moveTo>
                  <a:pt x="0" y="177983"/>
                </a:moveTo>
                <a:lnTo>
                  <a:pt x="168557" y="177965"/>
                </a:lnTo>
                <a:lnTo>
                  <a:pt x="365745" y="0"/>
                </a:lnTo>
              </a:path>
            </a:pathLst>
          </a:custGeom>
          <a:noFill/>
          <a:ln cap="flat" cmpd="sng" w="38100">
            <a:solidFill>
              <a:schemeClr val="dk1"/>
            </a:solidFill>
            <a:prstDash val="solid"/>
            <a:round/>
            <a:headEnd len="med" w="med" type="none"/>
            <a:tailEnd len="med" w="med" type="none"/>
          </a:ln>
        </p:spPr>
      </p:sp>
      <p:sp>
        <p:nvSpPr>
          <p:cNvPr id="275" name="Google Shape;275;p24"/>
          <p:cNvSpPr txBox="1"/>
          <p:nvPr>
            <p:ph idx="5" type="body"/>
          </p:nvPr>
        </p:nvSpPr>
        <p:spPr>
          <a:xfrm>
            <a:off x="366100" y="3419950"/>
            <a:ext cx="2924100" cy="758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6" name="Google Shape;276;p24"/>
          <p:cNvSpPr txBox="1"/>
          <p:nvPr>
            <p:ph idx="6" type="subTitle"/>
          </p:nvPr>
        </p:nvSpPr>
        <p:spPr>
          <a:xfrm>
            <a:off x="2242500" y="1816000"/>
            <a:ext cx="2924100" cy="376500"/>
          </a:xfrm>
          <a:prstGeom prst="rect">
            <a:avLst/>
          </a:prstGeom>
        </p:spPr>
        <p:txBody>
          <a:bodyPr anchorCtr="0" anchor="b" bIns="91425" lIns="91425" spcFirstLastPara="1" rIns="91425" wrap="square" tIns="91425">
            <a:normAutofit/>
          </a:bodyPr>
          <a:lstStyle>
            <a:lvl1pPr lvl="0">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 name="Google Shape;277;p24"/>
          <p:cNvSpPr txBox="1"/>
          <p:nvPr>
            <p:ph idx="7" type="body"/>
          </p:nvPr>
        </p:nvSpPr>
        <p:spPr>
          <a:xfrm>
            <a:off x="2242500" y="2192500"/>
            <a:ext cx="2924100" cy="758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8" name="Google Shape;278;p24"/>
          <p:cNvSpPr txBox="1"/>
          <p:nvPr>
            <p:ph idx="8" type="subTitle"/>
          </p:nvPr>
        </p:nvSpPr>
        <p:spPr>
          <a:xfrm>
            <a:off x="366100" y="3043450"/>
            <a:ext cx="2924100" cy="376500"/>
          </a:xfrm>
          <a:prstGeom prst="rect">
            <a:avLst/>
          </a:prstGeom>
        </p:spPr>
        <p:txBody>
          <a:bodyPr anchorCtr="0" anchor="b" bIns="91425" lIns="91425" spcFirstLastPara="1" rIns="91425" wrap="square" tIns="91425">
            <a:normAutofit/>
          </a:bodyPr>
          <a:lstStyle>
            <a:lvl1pPr lvl="0">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points timeline">
  <p:cSld name="TITLE_ONLY_1_1">
    <p:spTree>
      <p:nvGrpSpPr>
        <p:cNvPr id="279" name="Shape 279"/>
        <p:cNvGrpSpPr/>
        <p:nvPr/>
      </p:nvGrpSpPr>
      <p:grpSpPr>
        <a:xfrm>
          <a:off x="0" y="0"/>
          <a:ext cx="0" cy="0"/>
          <a:chOff x="0" y="0"/>
          <a:chExt cx="0" cy="0"/>
        </a:xfrm>
      </p:grpSpPr>
      <p:grpSp>
        <p:nvGrpSpPr>
          <p:cNvPr id="280" name="Google Shape;280;p25"/>
          <p:cNvGrpSpPr/>
          <p:nvPr/>
        </p:nvGrpSpPr>
        <p:grpSpPr>
          <a:xfrm>
            <a:off x="0" y="1"/>
            <a:ext cx="9144000" cy="4974501"/>
            <a:chOff x="0" y="0"/>
            <a:chExt cx="9144000" cy="4974501"/>
          </a:xfrm>
        </p:grpSpPr>
        <p:sp>
          <p:nvSpPr>
            <p:cNvPr id="281" name="Google Shape;281;p25"/>
            <p:cNvSpPr/>
            <p:nvPr/>
          </p:nvSpPr>
          <p:spPr>
            <a:xfrm>
              <a:off x="0" y="0"/>
              <a:ext cx="9144000" cy="4686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2" name="Google Shape;282;p25"/>
            <p:cNvSpPr/>
            <p:nvPr/>
          </p:nvSpPr>
          <p:spPr>
            <a:xfrm>
              <a:off x="4212650" y="4256001"/>
              <a:ext cx="718800" cy="718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83" name="Google Shape;283;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84" name="Google Shape;284;p25"/>
          <p:cNvSpPr txBox="1"/>
          <p:nvPr/>
        </p:nvSpPr>
        <p:spPr>
          <a:xfrm>
            <a:off x="4212575" y="4533153"/>
            <a:ext cx="718800" cy="42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chemeClr val="accent1"/>
                </a:solidFill>
                <a:latin typeface="STIX Two Text Medium"/>
                <a:ea typeface="STIX Two Text Medium"/>
                <a:cs typeface="STIX Two Text Medium"/>
                <a:sym typeface="STIX Two Text Medium"/>
              </a:rPr>
              <a:t>‹#›</a:t>
            </a:fld>
            <a:endParaRPr>
              <a:solidFill>
                <a:schemeClr val="accent1"/>
              </a:solidFill>
              <a:latin typeface="STIX Two Text Medium"/>
              <a:ea typeface="STIX Two Text Medium"/>
              <a:cs typeface="STIX Two Text Medium"/>
              <a:sym typeface="STIX Two Text Medium"/>
            </a:endParaRPr>
          </a:p>
        </p:txBody>
      </p:sp>
      <p:sp>
        <p:nvSpPr>
          <p:cNvPr id="285" name="Google Shape;285;p25"/>
          <p:cNvSpPr txBox="1"/>
          <p:nvPr>
            <p:ph idx="1" type="subTitle"/>
          </p:nvPr>
        </p:nvSpPr>
        <p:spPr>
          <a:xfrm>
            <a:off x="366100" y="4773588"/>
            <a:ext cx="3539400" cy="2826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2"/>
              </a:buClr>
              <a:buSzPts val="1200"/>
              <a:buNone/>
              <a:defRPr sz="1200">
                <a:solidFill>
                  <a:schemeClr val="lt2"/>
                </a:solidFill>
              </a:defRPr>
            </a:lvl1pPr>
            <a:lvl2pPr lvl="1">
              <a:spcBef>
                <a:spcPts val="0"/>
              </a:spcBef>
              <a:spcAft>
                <a:spcPts val="0"/>
              </a:spcAft>
              <a:buClr>
                <a:schemeClr val="lt2"/>
              </a:buClr>
              <a:buSzPts val="1200"/>
              <a:buNone/>
              <a:defRPr sz="1200">
                <a:solidFill>
                  <a:schemeClr val="lt2"/>
                </a:solidFill>
              </a:defRPr>
            </a:lvl2pPr>
            <a:lvl3pPr lvl="2">
              <a:spcBef>
                <a:spcPts val="0"/>
              </a:spcBef>
              <a:spcAft>
                <a:spcPts val="0"/>
              </a:spcAft>
              <a:buClr>
                <a:schemeClr val="lt2"/>
              </a:buClr>
              <a:buSzPts val="1200"/>
              <a:buNone/>
              <a:defRPr sz="1200">
                <a:solidFill>
                  <a:schemeClr val="lt2"/>
                </a:solidFill>
              </a:defRPr>
            </a:lvl3pPr>
            <a:lvl4pPr lvl="3">
              <a:spcBef>
                <a:spcPts val="0"/>
              </a:spcBef>
              <a:spcAft>
                <a:spcPts val="0"/>
              </a:spcAft>
              <a:buClr>
                <a:schemeClr val="lt2"/>
              </a:buClr>
              <a:buSzPts val="1200"/>
              <a:buNone/>
              <a:defRPr sz="1200">
                <a:solidFill>
                  <a:schemeClr val="lt2"/>
                </a:solidFill>
              </a:defRPr>
            </a:lvl4pPr>
            <a:lvl5pPr lvl="4">
              <a:spcBef>
                <a:spcPts val="0"/>
              </a:spcBef>
              <a:spcAft>
                <a:spcPts val="0"/>
              </a:spcAft>
              <a:buClr>
                <a:schemeClr val="lt2"/>
              </a:buClr>
              <a:buSzPts val="1200"/>
              <a:buNone/>
              <a:defRPr sz="1200">
                <a:solidFill>
                  <a:schemeClr val="lt2"/>
                </a:solidFill>
              </a:defRPr>
            </a:lvl5pPr>
            <a:lvl6pPr lvl="5">
              <a:spcBef>
                <a:spcPts val="0"/>
              </a:spcBef>
              <a:spcAft>
                <a:spcPts val="0"/>
              </a:spcAft>
              <a:buClr>
                <a:schemeClr val="lt2"/>
              </a:buClr>
              <a:buSzPts val="1200"/>
              <a:buNone/>
              <a:defRPr sz="1200">
                <a:solidFill>
                  <a:schemeClr val="lt2"/>
                </a:solidFill>
              </a:defRPr>
            </a:lvl6pPr>
            <a:lvl7pPr lvl="6">
              <a:spcBef>
                <a:spcPts val="0"/>
              </a:spcBef>
              <a:spcAft>
                <a:spcPts val="0"/>
              </a:spcAft>
              <a:buClr>
                <a:schemeClr val="lt2"/>
              </a:buClr>
              <a:buSzPts val="1200"/>
              <a:buNone/>
              <a:defRPr sz="1200">
                <a:solidFill>
                  <a:schemeClr val="lt2"/>
                </a:solidFill>
              </a:defRPr>
            </a:lvl7pPr>
            <a:lvl8pPr lvl="7">
              <a:spcBef>
                <a:spcPts val="0"/>
              </a:spcBef>
              <a:spcAft>
                <a:spcPts val="0"/>
              </a:spcAft>
              <a:buClr>
                <a:schemeClr val="lt2"/>
              </a:buClr>
              <a:buSzPts val="1200"/>
              <a:buNone/>
              <a:defRPr sz="1200">
                <a:solidFill>
                  <a:schemeClr val="lt2"/>
                </a:solidFill>
              </a:defRPr>
            </a:lvl8pPr>
            <a:lvl9pPr lvl="8">
              <a:spcBef>
                <a:spcPts val="0"/>
              </a:spcBef>
              <a:spcAft>
                <a:spcPts val="0"/>
              </a:spcAft>
              <a:buClr>
                <a:schemeClr val="lt2"/>
              </a:buClr>
              <a:buSzPts val="1200"/>
              <a:buNone/>
              <a:defRPr sz="1200">
                <a:solidFill>
                  <a:schemeClr val="lt2"/>
                </a:solidFill>
              </a:defRPr>
            </a:lvl9pPr>
          </a:lstStyle>
          <a:p/>
        </p:txBody>
      </p:sp>
      <p:sp>
        <p:nvSpPr>
          <p:cNvPr id="286" name="Google Shape;286;p25"/>
          <p:cNvSpPr txBox="1"/>
          <p:nvPr>
            <p:ph idx="2" type="subTitle"/>
          </p:nvPr>
        </p:nvSpPr>
        <p:spPr>
          <a:xfrm>
            <a:off x="5251900" y="4773588"/>
            <a:ext cx="3539400" cy="2826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lt2"/>
              </a:buClr>
              <a:buSzPts val="1200"/>
              <a:buNone/>
              <a:defRPr sz="1200">
                <a:solidFill>
                  <a:schemeClr val="lt2"/>
                </a:solidFill>
              </a:defRPr>
            </a:lvl1pPr>
            <a:lvl2pPr lvl="1" algn="r">
              <a:spcBef>
                <a:spcPts val="0"/>
              </a:spcBef>
              <a:spcAft>
                <a:spcPts val="0"/>
              </a:spcAft>
              <a:buClr>
                <a:schemeClr val="lt2"/>
              </a:buClr>
              <a:buSzPts val="1200"/>
              <a:buNone/>
              <a:defRPr sz="1200">
                <a:solidFill>
                  <a:schemeClr val="lt2"/>
                </a:solidFill>
              </a:defRPr>
            </a:lvl2pPr>
            <a:lvl3pPr lvl="2" algn="r">
              <a:spcBef>
                <a:spcPts val="0"/>
              </a:spcBef>
              <a:spcAft>
                <a:spcPts val="0"/>
              </a:spcAft>
              <a:buClr>
                <a:schemeClr val="lt2"/>
              </a:buClr>
              <a:buSzPts val="1200"/>
              <a:buNone/>
              <a:defRPr sz="1200">
                <a:solidFill>
                  <a:schemeClr val="lt2"/>
                </a:solidFill>
              </a:defRPr>
            </a:lvl3pPr>
            <a:lvl4pPr lvl="3" algn="r">
              <a:spcBef>
                <a:spcPts val="0"/>
              </a:spcBef>
              <a:spcAft>
                <a:spcPts val="0"/>
              </a:spcAft>
              <a:buClr>
                <a:schemeClr val="lt2"/>
              </a:buClr>
              <a:buSzPts val="1200"/>
              <a:buNone/>
              <a:defRPr sz="1200">
                <a:solidFill>
                  <a:schemeClr val="lt2"/>
                </a:solidFill>
              </a:defRPr>
            </a:lvl4pPr>
            <a:lvl5pPr lvl="4" algn="r">
              <a:spcBef>
                <a:spcPts val="0"/>
              </a:spcBef>
              <a:spcAft>
                <a:spcPts val="0"/>
              </a:spcAft>
              <a:buClr>
                <a:schemeClr val="lt2"/>
              </a:buClr>
              <a:buSzPts val="1200"/>
              <a:buNone/>
              <a:defRPr sz="1200">
                <a:solidFill>
                  <a:schemeClr val="lt2"/>
                </a:solidFill>
              </a:defRPr>
            </a:lvl5pPr>
            <a:lvl6pPr lvl="5" algn="r">
              <a:spcBef>
                <a:spcPts val="0"/>
              </a:spcBef>
              <a:spcAft>
                <a:spcPts val="0"/>
              </a:spcAft>
              <a:buClr>
                <a:schemeClr val="lt2"/>
              </a:buClr>
              <a:buSzPts val="1200"/>
              <a:buNone/>
              <a:defRPr sz="1200">
                <a:solidFill>
                  <a:schemeClr val="lt2"/>
                </a:solidFill>
              </a:defRPr>
            </a:lvl6pPr>
            <a:lvl7pPr lvl="6" algn="r">
              <a:spcBef>
                <a:spcPts val="0"/>
              </a:spcBef>
              <a:spcAft>
                <a:spcPts val="0"/>
              </a:spcAft>
              <a:buClr>
                <a:schemeClr val="lt2"/>
              </a:buClr>
              <a:buSzPts val="1200"/>
              <a:buNone/>
              <a:defRPr sz="1200">
                <a:solidFill>
                  <a:schemeClr val="lt2"/>
                </a:solidFill>
              </a:defRPr>
            </a:lvl7pPr>
            <a:lvl8pPr lvl="7" algn="r">
              <a:spcBef>
                <a:spcPts val="0"/>
              </a:spcBef>
              <a:spcAft>
                <a:spcPts val="0"/>
              </a:spcAft>
              <a:buClr>
                <a:schemeClr val="lt2"/>
              </a:buClr>
              <a:buSzPts val="1200"/>
              <a:buNone/>
              <a:defRPr sz="1200">
                <a:solidFill>
                  <a:schemeClr val="lt2"/>
                </a:solidFill>
              </a:defRPr>
            </a:lvl8pPr>
            <a:lvl9pPr lvl="8" algn="r">
              <a:spcBef>
                <a:spcPts val="0"/>
              </a:spcBef>
              <a:spcAft>
                <a:spcPts val="0"/>
              </a:spcAft>
              <a:buClr>
                <a:schemeClr val="lt2"/>
              </a:buClr>
              <a:buSzPts val="1200"/>
              <a:buNone/>
              <a:defRPr sz="1200">
                <a:solidFill>
                  <a:schemeClr val="lt2"/>
                </a:solidFill>
              </a:defRPr>
            </a:lvl9pPr>
          </a:lstStyle>
          <a:p/>
        </p:txBody>
      </p:sp>
      <p:sp>
        <p:nvSpPr>
          <p:cNvPr id="287" name="Google Shape;287;p25"/>
          <p:cNvSpPr txBox="1"/>
          <p:nvPr>
            <p:ph idx="3" type="subTitle"/>
          </p:nvPr>
        </p:nvSpPr>
        <p:spPr>
          <a:xfrm>
            <a:off x="4118875" y="277175"/>
            <a:ext cx="2924100" cy="376500"/>
          </a:xfrm>
          <a:prstGeom prst="rect">
            <a:avLst/>
          </a:prstGeom>
        </p:spPr>
        <p:txBody>
          <a:bodyPr anchorCtr="0" anchor="b" bIns="91425" lIns="91425" spcFirstLastPara="1" rIns="91425" wrap="square" tIns="91425">
            <a:normAutofit/>
          </a:bodyPr>
          <a:lstStyle>
            <a:lvl1pPr lvl="0">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8" name="Google Shape;288;p25"/>
          <p:cNvSpPr txBox="1"/>
          <p:nvPr>
            <p:ph idx="4" type="body"/>
          </p:nvPr>
        </p:nvSpPr>
        <p:spPr>
          <a:xfrm>
            <a:off x="4118875" y="653675"/>
            <a:ext cx="2924100" cy="758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89" name="Google Shape;289;p25"/>
          <p:cNvSpPr/>
          <p:nvPr/>
        </p:nvSpPr>
        <p:spPr>
          <a:xfrm flipH="1">
            <a:off x="0" y="0"/>
            <a:ext cx="9143625" cy="4449575"/>
          </a:xfrm>
          <a:custGeom>
            <a:rect b="b" l="l" r="r" t="t"/>
            <a:pathLst>
              <a:path extrusionOk="0" h="177983" w="365745">
                <a:moveTo>
                  <a:pt x="0" y="177983"/>
                </a:moveTo>
                <a:lnTo>
                  <a:pt x="168557" y="177965"/>
                </a:lnTo>
                <a:lnTo>
                  <a:pt x="365745" y="0"/>
                </a:lnTo>
              </a:path>
            </a:pathLst>
          </a:custGeom>
          <a:noFill/>
          <a:ln cap="flat" cmpd="sng" w="38100">
            <a:solidFill>
              <a:schemeClr val="dk1"/>
            </a:solidFill>
            <a:prstDash val="solid"/>
            <a:round/>
            <a:headEnd len="med" w="med" type="none"/>
            <a:tailEnd len="med" w="med" type="none"/>
          </a:ln>
        </p:spPr>
      </p:sp>
      <p:sp>
        <p:nvSpPr>
          <p:cNvPr id="290" name="Google Shape;290;p25"/>
          <p:cNvSpPr txBox="1"/>
          <p:nvPr>
            <p:ph idx="5" type="subTitle"/>
          </p:nvPr>
        </p:nvSpPr>
        <p:spPr>
          <a:xfrm>
            <a:off x="5953000" y="3043450"/>
            <a:ext cx="2924100" cy="376500"/>
          </a:xfrm>
          <a:prstGeom prst="rect">
            <a:avLst/>
          </a:prstGeom>
        </p:spPr>
        <p:txBody>
          <a:bodyPr anchorCtr="0" anchor="b" bIns="91425" lIns="91425" spcFirstLastPara="1" rIns="91425" wrap="square" tIns="91425">
            <a:normAutofit/>
          </a:bodyPr>
          <a:lstStyle>
            <a:lvl1pPr lvl="0">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25"/>
          <p:cNvSpPr txBox="1"/>
          <p:nvPr>
            <p:ph idx="6" type="body"/>
          </p:nvPr>
        </p:nvSpPr>
        <p:spPr>
          <a:xfrm>
            <a:off x="5953000" y="3419950"/>
            <a:ext cx="2924100" cy="758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with footer">
  <p:cSld name="CUSTOM_1_1_1_1_1_1">
    <p:spTree>
      <p:nvGrpSpPr>
        <p:cNvPr id="292" name="Shape 292"/>
        <p:cNvGrpSpPr/>
        <p:nvPr/>
      </p:nvGrpSpPr>
      <p:grpSpPr>
        <a:xfrm>
          <a:off x="0" y="0"/>
          <a:ext cx="0" cy="0"/>
          <a:chOff x="0" y="0"/>
          <a:chExt cx="0" cy="0"/>
        </a:xfrm>
      </p:grpSpPr>
      <p:grpSp>
        <p:nvGrpSpPr>
          <p:cNvPr id="293" name="Google Shape;293;p26"/>
          <p:cNvGrpSpPr/>
          <p:nvPr/>
        </p:nvGrpSpPr>
        <p:grpSpPr>
          <a:xfrm>
            <a:off x="0" y="455100"/>
            <a:ext cx="9144000" cy="4519401"/>
            <a:chOff x="0" y="455100"/>
            <a:chExt cx="9144000" cy="4519401"/>
          </a:xfrm>
        </p:grpSpPr>
        <p:sp>
          <p:nvSpPr>
            <p:cNvPr id="294" name="Google Shape;294;p26"/>
            <p:cNvSpPr/>
            <p:nvPr/>
          </p:nvSpPr>
          <p:spPr>
            <a:xfrm flipH="1">
              <a:off x="456060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5" name="Google Shape;295;p26"/>
            <p:cNvSpPr/>
            <p:nvPr/>
          </p:nvSpPr>
          <p:spPr>
            <a:xfrm>
              <a:off x="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6" name="Google Shape;296;p26"/>
            <p:cNvSpPr/>
            <p:nvPr/>
          </p:nvSpPr>
          <p:spPr>
            <a:xfrm>
              <a:off x="4212650" y="4256001"/>
              <a:ext cx="718800" cy="718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97" name="Google Shape;297;p26"/>
          <p:cNvSpPr txBox="1"/>
          <p:nvPr/>
        </p:nvSpPr>
        <p:spPr>
          <a:xfrm>
            <a:off x="4212575" y="4533153"/>
            <a:ext cx="718800" cy="42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chemeClr val="accent1"/>
                </a:solidFill>
                <a:latin typeface="STIX Two Text Medium"/>
                <a:ea typeface="STIX Two Text Medium"/>
                <a:cs typeface="STIX Two Text Medium"/>
                <a:sym typeface="STIX Two Text Medium"/>
              </a:rPr>
              <a:t>‹#›</a:t>
            </a:fld>
            <a:endParaRPr>
              <a:solidFill>
                <a:schemeClr val="accent1"/>
              </a:solidFill>
              <a:latin typeface="STIX Two Text Medium"/>
              <a:ea typeface="STIX Two Text Medium"/>
              <a:cs typeface="STIX Two Text Medium"/>
              <a:sym typeface="STIX Two Text Medium"/>
            </a:endParaRPr>
          </a:p>
        </p:txBody>
      </p:sp>
      <p:sp>
        <p:nvSpPr>
          <p:cNvPr id="298" name="Google Shape;298;p26"/>
          <p:cNvSpPr txBox="1"/>
          <p:nvPr>
            <p:ph idx="1" type="subTitle"/>
          </p:nvPr>
        </p:nvSpPr>
        <p:spPr>
          <a:xfrm>
            <a:off x="366100" y="4773588"/>
            <a:ext cx="3539400" cy="2826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2"/>
              </a:buClr>
              <a:buSzPts val="1200"/>
              <a:buNone/>
              <a:defRPr sz="1200">
                <a:solidFill>
                  <a:schemeClr val="lt2"/>
                </a:solidFill>
              </a:defRPr>
            </a:lvl1pPr>
            <a:lvl2pPr lvl="1">
              <a:spcBef>
                <a:spcPts val="0"/>
              </a:spcBef>
              <a:spcAft>
                <a:spcPts val="0"/>
              </a:spcAft>
              <a:buClr>
                <a:schemeClr val="lt2"/>
              </a:buClr>
              <a:buSzPts val="1200"/>
              <a:buNone/>
              <a:defRPr sz="1200">
                <a:solidFill>
                  <a:schemeClr val="lt2"/>
                </a:solidFill>
              </a:defRPr>
            </a:lvl2pPr>
            <a:lvl3pPr lvl="2">
              <a:spcBef>
                <a:spcPts val="0"/>
              </a:spcBef>
              <a:spcAft>
                <a:spcPts val="0"/>
              </a:spcAft>
              <a:buClr>
                <a:schemeClr val="lt2"/>
              </a:buClr>
              <a:buSzPts val="1200"/>
              <a:buNone/>
              <a:defRPr sz="1200">
                <a:solidFill>
                  <a:schemeClr val="lt2"/>
                </a:solidFill>
              </a:defRPr>
            </a:lvl3pPr>
            <a:lvl4pPr lvl="3">
              <a:spcBef>
                <a:spcPts val="0"/>
              </a:spcBef>
              <a:spcAft>
                <a:spcPts val="0"/>
              </a:spcAft>
              <a:buClr>
                <a:schemeClr val="lt2"/>
              </a:buClr>
              <a:buSzPts val="1200"/>
              <a:buNone/>
              <a:defRPr sz="1200">
                <a:solidFill>
                  <a:schemeClr val="lt2"/>
                </a:solidFill>
              </a:defRPr>
            </a:lvl4pPr>
            <a:lvl5pPr lvl="4">
              <a:spcBef>
                <a:spcPts val="0"/>
              </a:spcBef>
              <a:spcAft>
                <a:spcPts val="0"/>
              </a:spcAft>
              <a:buClr>
                <a:schemeClr val="lt2"/>
              </a:buClr>
              <a:buSzPts val="1200"/>
              <a:buNone/>
              <a:defRPr sz="1200">
                <a:solidFill>
                  <a:schemeClr val="lt2"/>
                </a:solidFill>
              </a:defRPr>
            </a:lvl5pPr>
            <a:lvl6pPr lvl="5">
              <a:spcBef>
                <a:spcPts val="0"/>
              </a:spcBef>
              <a:spcAft>
                <a:spcPts val="0"/>
              </a:spcAft>
              <a:buClr>
                <a:schemeClr val="lt2"/>
              </a:buClr>
              <a:buSzPts val="1200"/>
              <a:buNone/>
              <a:defRPr sz="1200">
                <a:solidFill>
                  <a:schemeClr val="lt2"/>
                </a:solidFill>
              </a:defRPr>
            </a:lvl6pPr>
            <a:lvl7pPr lvl="6">
              <a:spcBef>
                <a:spcPts val="0"/>
              </a:spcBef>
              <a:spcAft>
                <a:spcPts val="0"/>
              </a:spcAft>
              <a:buClr>
                <a:schemeClr val="lt2"/>
              </a:buClr>
              <a:buSzPts val="1200"/>
              <a:buNone/>
              <a:defRPr sz="1200">
                <a:solidFill>
                  <a:schemeClr val="lt2"/>
                </a:solidFill>
              </a:defRPr>
            </a:lvl7pPr>
            <a:lvl8pPr lvl="7">
              <a:spcBef>
                <a:spcPts val="0"/>
              </a:spcBef>
              <a:spcAft>
                <a:spcPts val="0"/>
              </a:spcAft>
              <a:buClr>
                <a:schemeClr val="lt2"/>
              </a:buClr>
              <a:buSzPts val="1200"/>
              <a:buNone/>
              <a:defRPr sz="1200">
                <a:solidFill>
                  <a:schemeClr val="lt2"/>
                </a:solidFill>
              </a:defRPr>
            </a:lvl8pPr>
            <a:lvl9pPr lvl="8">
              <a:spcBef>
                <a:spcPts val="0"/>
              </a:spcBef>
              <a:spcAft>
                <a:spcPts val="0"/>
              </a:spcAft>
              <a:buClr>
                <a:schemeClr val="lt2"/>
              </a:buClr>
              <a:buSzPts val="1200"/>
              <a:buNone/>
              <a:defRPr sz="1200">
                <a:solidFill>
                  <a:schemeClr val="lt2"/>
                </a:solidFill>
              </a:defRPr>
            </a:lvl9pPr>
          </a:lstStyle>
          <a:p/>
        </p:txBody>
      </p:sp>
      <p:sp>
        <p:nvSpPr>
          <p:cNvPr id="299" name="Google Shape;299;p26"/>
          <p:cNvSpPr txBox="1"/>
          <p:nvPr>
            <p:ph idx="2" type="subTitle"/>
          </p:nvPr>
        </p:nvSpPr>
        <p:spPr>
          <a:xfrm>
            <a:off x="5251900" y="4773588"/>
            <a:ext cx="3539400" cy="2826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lt2"/>
              </a:buClr>
              <a:buSzPts val="1200"/>
              <a:buNone/>
              <a:defRPr sz="1200">
                <a:solidFill>
                  <a:schemeClr val="lt2"/>
                </a:solidFill>
              </a:defRPr>
            </a:lvl1pPr>
            <a:lvl2pPr lvl="1" algn="r">
              <a:spcBef>
                <a:spcPts val="0"/>
              </a:spcBef>
              <a:spcAft>
                <a:spcPts val="0"/>
              </a:spcAft>
              <a:buClr>
                <a:schemeClr val="lt2"/>
              </a:buClr>
              <a:buSzPts val="1200"/>
              <a:buNone/>
              <a:defRPr sz="1200">
                <a:solidFill>
                  <a:schemeClr val="lt2"/>
                </a:solidFill>
              </a:defRPr>
            </a:lvl2pPr>
            <a:lvl3pPr lvl="2" algn="r">
              <a:spcBef>
                <a:spcPts val="0"/>
              </a:spcBef>
              <a:spcAft>
                <a:spcPts val="0"/>
              </a:spcAft>
              <a:buClr>
                <a:schemeClr val="lt2"/>
              </a:buClr>
              <a:buSzPts val="1200"/>
              <a:buNone/>
              <a:defRPr sz="1200">
                <a:solidFill>
                  <a:schemeClr val="lt2"/>
                </a:solidFill>
              </a:defRPr>
            </a:lvl3pPr>
            <a:lvl4pPr lvl="3" algn="r">
              <a:spcBef>
                <a:spcPts val="0"/>
              </a:spcBef>
              <a:spcAft>
                <a:spcPts val="0"/>
              </a:spcAft>
              <a:buClr>
                <a:schemeClr val="lt2"/>
              </a:buClr>
              <a:buSzPts val="1200"/>
              <a:buNone/>
              <a:defRPr sz="1200">
                <a:solidFill>
                  <a:schemeClr val="lt2"/>
                </a:solidFill>
              </a:defRPr>
            </a:lvl4pPr>
            <a:lvl5pPr lvl="4" algn="r">
              <a:spcBef>
                <a:spcPts val="0"/>
              </a:spcBef>
              <a:spcAft>
                <a:spcPts val="0"/>
              </a:spcAft>
              <a:buClr>
                <a:schemeClr val="lt2"/>
              </a:buClr>
              <a:buSzPts val="1200"/>
              <a:buNone/>
              <a:defRPr sz="1200">
                <a:solidFill>
                  <a:schemeClr val="lt2"/>
                </a:solidFill>
              </a:defRPr>
            </a:lvl5pPr>
            <a:lvl6pPr lvl="5" algn="r">
              <a:spcBef>
                <a:spcPts val="0"/>
              </a:spcBef>
              <a:spcAft>
                <a:spcPts val="0"/>
              </a:spcAft>
              <a:buClr>
                <a:schemeClr val="lt2"/>
              </a:buClr>
              <a:buSzPts val="1200"/>
              <a:buNone/>
              <a:defRPr sz="1200">
                <a:solidFill>
                  <a:schemeClr val="lt2"/>
                </a:solidFill>
              </a:defRPr>
            </a:lvl6pPr>
            <a:lvl7pPr lvl="6" algn="r">
              <a:spcBef>
                <a:spcPts val="0"/>
              </a:spcBef>
              <a:spcAft>
                <a:spcPts val="0"/>
              </a:spcAft>
              <a:buClr>
                <a:schemeClr val="lt2"/>
              </a:buClr>
              <a:buSzPts val="1200"/>
              <a:buNone/>
              <a:defRPr sz="1200">
                <a:solidFill>
                  <a:schemeClr val="lt2"/>
                </a:solidFill>
              </a:defRPr>
            </a:lvl7pPr>
            <a:lvl8pPr lvl="7" algn="r">
              <a:spcBef>
                <a:spcPts val="0"/>
              </a:spcBef>
              <a:spcAft>
                <a:spcPts val="0"/>
              </a:spcAft>
              <a:buClr>
                <a:schemeClr val="lt2"/>
              </a:buClr>
              <a:buSzPts val="1200"/>
              <a:buNone/>
              <a:defRPr sz="1200">
                <a:solidFill>
                  <a:schemeClr val="lt2"/>
                </a:solidFill>
              </a:defRPr>
            </a:lvl8pPr>
            <a:lvl9pPr lvl="8" algn="r">
              <a:spcBef>
                <a:spcPts val="0"/>
              </a:spcBef>
              <a:spcAft>
                <a:spcPts val="0"/>
              </a:spcAft>
              <a:buClr>
                <a:schemeClr val="lt2"/>
              </a:buClr>
              <a:buSzPts val="1200"/>
              <a:buNone/>
              <a:defRPr sz="1200">
                <a:solidFill>
                  <a:schemeClr val="lt2"/>
                </a:solidFill>
              </a:defRPr>
            </a:lvl9pPr>
          </a:lstStyle>
          <a:p/>
        </p:txBody>
      </p:sp>
      <p:sp>
        <p:nvSpPr>
          <p:cNvPr id="300" name="Google Shape;300;p26"/>
          <p:cNvSpPr/>
          <p:nvPr>
            <p:ph idx="3" type="pic"/>
          </p:nvPr>
        </p:nvSpPr>
        <p:spPr>
          <a:xfrm>
            <a:off x="4928588" y="1477413"/>
            <a:ext cx="3755400" cy="1484400"/>
          </a:xfrm>
          <a:prstGeom prst="rect">
            <a:avLst/>
          </a:prstGeom>
          <a:noFill/>
          <a:ln>
            <a:noFill/>
          </a:ln>
        </p:spPr>
      </p:sp>
      <p:sp>
        <p:nvSpPr>
          <p:cNvPr id="301" name="Google Shape;301;p26"/>
          <p:cNvSpPr/>
          <p:nvPr>
            <p:ph idx="4" type="pic"/>
          </p:nvPr>
        </p:nvSpPr>
        <p:spPr>
          <a:xfrm>
            <a:off x="457200" y="1495438"/>
            <a:ext cx="3755400" cy="1484400"/>
          </a:xfrm>
          <a:prstGeom prst="rect">
            <a:avLst/>
          </a:prstGeom>
          <a:noFill/>
          <a:ln>
            <a:noFill/>
          </a:ln>
        </p:spPr>
      </p:sp>
      <p:sp>
        <p:nvSpPr>
          <p:cNvPr id="302" name="Google Shape;302;p26"/>
          <p:cNvSpPr txBox="1"/>
          <p:nvPr>
            <p:ph type="title"/>
          </p:nvPr>
        </p:nvSpPr>
        <p:spPr>
          <a:xfrm>
            <a:off x="366100" y="652125"/>
            <a:ext cx="3846600" cy="578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3" name="Google Shape;303;p26"/>
          <p:cNvSpPr txBox="1"/>
          <p:nvPr>
            <p:ph idx="5" type="subTitle"/>
          </p:nvPr>
        </p:nvSpPr>
        <p:spPr>
          <a:xfrm>
            <a:off x="366100" y="2979850"/>
            <a:ext cx="3846600" cy="2826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4" name="Google Shape;304;p26"/>
          <p:cNvSpPr txBox="1"/>
          <p:nvPr>
            <p:ph idx="6" type="body"/>
          </p:nvPr>
        </p:nvSpPr>
        <p:spPr>
          <a:xfrm>
            <a:off x="366100" y="3379350"/>
            <a:ext cx="3846600" cy="9678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05" name="Google Shape;305;p26"/>
          <p:cNvSpPr txBox="1"/>
          <p:nvPr>
            <p:ph idx="7" type="subTitle"/>
          </p:nvPr>
        </p:nvSpPr>
        <p:spPr>
          <a:xfrm>
            <a:off x="4837500" y="2979850"/>
            <a:ext cx="3846600" cy="2826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6" name="Google Shape;306;p26"/>
          <p:cNvSpPr txBox="1"/>
          <p:nvPr>
            <p:ph idx="8" type="body"/>
          </p:nvPr>
        </p:nvSpPr>
        <p:spPr>
          <a:xfrm>
            <a:off x="4837500" y="3379350"/>
            <a:ext cx="3846600" cy="9678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extLst>
    <p:ext uri="{DCECCB84-F9BA-43D5-87BE-67443E8EF086}">
      <p15:sldGuideLst>
        <p15:guide id="1" pos="288">
          <p15:clr>
            <a:srgbClr val="E46962"/>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with footer">
  <p:cSld name="TITLE_AND_TWO_COLUMNS_1_1_1">
    <p:spTree>
      <p:nvGrpSpPr>
        <p:cNvPr id="307" name="Shape 307"/>
        <p:cNvGrpSpPr/>
        <p:nvPr/>
      </p:nvGrpSpPr>
      <p:grpSpPr>
        <a:xfrm>
          <a:off x="0" y="0"/>
          <a:ext cx="0" cy="0"/>
          <a:chOff x="0" y="0"/>
          <a:chExt cx="0" cy="0"/>
        </a:xfrm>
      </p:grpSpPr>
      <p:grpSp>
        <p:nvGrpSpPr>
          <p:cNvPr id="308" name="Google Shape;308;p27"/>
          <p:cNvGrpSpPr/>
          <p:nvPr/>
        </p:nvGrpSpPr>
        <p:grpSpPr>
          <a:xfrm>
            <a:off x="0" y="455100"/>
            <a:ext cx="9144000" cy="4519401"/>
            <a:chOff x="0" y="455100"/>
            <a:chExt cx="9144000" cy="4519401"/>
          </a:xfrm>
        </p:grpSpPr>
        <p:sp>
          <p:nvSpPr>
            <p:cNvPr id="309" name="Google Shape;309;p27"/>
            <p:cNvSpPr/>
            <p:nvPr/>
          </p:nvSpPr>
          <p:spPr>
            <a:xfrm flipH="1">
              <a:off x="456060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0" name="Google Shape;310;p27"/>
            <p:cNvSpPr/>
            <p:nvPr/>
          </p:nvSpPr>
          <p:spPr>
            <a:xfrm>
              <a:off x="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1" name="Google Shape;311;p27"/>
            <p:cNvSpPr/>
            <p:nvPr/>
          </p:nvSpPr>
          <p:spPr>
            <a:xfrm>
              <a:off x="4212650" y="4256001"/>
              <a:ext cx="718800" cy="718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312" name="Google Shape;312;p27"/>
          <p:cNvSpPr txBox="1"/>
          <p:nvPr/>
        </p:nvSpPr>
        <p:spPr>
          <a:xfrm>
            <a:off x="4212575" y="4533153"/>
            <a:ext cx="718800" cy="42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chemeClr val="accent1"/>
                </a:solidFill>
                <a:latin typeface="STIX Two Text Medium"/>
                <a:ea typeface="STIX Two Text Medium"/>
                <a:cs typeface="STIX Two Text Medium"/>
                <a:sym typeface="STIX Two Text Medium"/>
              </a:rPr>
              <a:t>‹#›</a:t>
            </a:fld>
            <a:endParaRPr>
              <a:solidFill>
                <a:schemeClr val="accent1"/>
              </a:solidFill>
              <a:latin typeface="STIX Two Text Medium"/>
              <a:ea typeface="STIX Two Text Medium"/>
              <a:cs typeface="STIX Two Text Medium"/>
              <a:sym typeface="STIX Two Text Medium"/>
            </a:endParaRPr>
          </a:p>
        </p:txBody>
      </p:sp>
      <p:sp>
        <p:nvSpPr>
          <p:cNvPr id="313" name="Google Shape;313;p27"/>
          <p:cNvSpPr txBox="1"/>
          <p:nvPr>
            <p:ph idx="1" type="subTitle"/>
          </p:nvPr>
        </p:nvSpPr>
        <p:spPr>
          <a:xfrm>
            <a:off x="366100" y="4773588"/>
            <a:ext cx="3539400" cy="2826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2"/>
              </a:buClr>
              <a:buSzPts val="1200"/>
              <a:buNone/>
              <a:defRPr sz="1200">
                <a:solidFill>
                  <a:schemeClr val="lt2"/>
                </a:solidFill>
              </a:defRPr>
            </a:lvl1pPr>
            <a:lvl2pPr lvl="1">
              <a:spcBef>
                <a:spcPts val="0"/>
              </a:spcBef>
              <a:spcAft>
                <a:spcPts val="0"/>
              </a:spcAft>
              <a:buClr>
                <a:schemeClr val="lt2"/>
              </a:buClr>
              <a:buSzPts val="1200"/>
              <a:buNone/>
              <a:defRPr sz="1200">
                <a:solidFill>
                  <a:schemeClr val="lt2"/>
                </a:solidFill>
              </a:defRPr>
            </a:lvl2pPr>
            <a:lvl3pPr lvl="2">
              <a:spcBef>
                <a:spcPts val="0"/>
              </a:spcBef>
              <a:spcAft>
                <a:spcPts val="0"/>
              </a:spcAft>
              <a:buClr>
                <a:schemeClr val="lt2"/>
              </a:buClr>
              <a:buSzPts val="1200"/>
              <a:buNone/>
              <a:defRPr sz="1200">
                <a:solidFill>
                  <a:schemeClr val="lt2"/>
                </a:solidFill>
              </a:defRPr>
            </a:lvl3pPr>
            <a:lvl4pPr lvl="3">
              <a:spcBef>
                <a:spcPts val="0"/>
              </a:spcBef>
              <a:spcAft>
                <a:spcPts val="0"/>
              </a:spcAft>
              <a:buClr>
                <a:schemeClr val="lt2"/>
              </a:buClr>
              <a:buSzPts val="1200"/>
              <a:buNone/>
              <a:defRPr sz="1200">
                <a:solidFill>
                  <a:schemeClr val="lt2"/>
                </a:solidFill>
              </a:defRPr>
            </a:lvl4pPr>
            <a:lvl5pPr lvl="4">
              <a:spcBef>
                <a:spcPts val="0"/>
              </a:spcBef>
              <a:spcAft>
                <a:spcPts val="0"/>
              </a:spcAft>
              <a:buClr>
                <a:schemeClr val="lt2"/>
              </a:buClr>
              <a:buSzPts val="1200"/>
              <a:buNone/>
              <a:defRPr sz="1200">
                <a:solidFill>
                  <a:schemeClr val="lt2"/>
                </a:solidFill>
              </a:defRPr>
            </a:lvl5pPr>
            <a:lvl6pPr lvl="5">
              <a:spcBef>
                <a:spcPts val="0"/>
              </a:spcBef>
              <a:spcAft>
                <a:spcPts val="0"/>
              </a:spcAft>
              <a:buClr>
                <a:schemeClr val="lt2"/>
              </a:buClr>
              <a:buSzPts val="1200"/>
              <a:buNone/>
              <a:defRPr sz="1200">
                <a:solidFill>
                  <a:schemeClr val="lt2"/>
                </a:solidFill>
              </a:defRPr>
            </a:lvl6pPr>
            <a:lvl7pPr lvl="6">
              <a:spcBef>
                <a:spcPts val="0"/>
              </a:spcBef>
              <a:spcAft>
                <a:spcPts val="0"/>
              </a:spcAft>
              <a:buClr>
                <a:schemeClr val="lt2"/>
              </a:buClr>
              <a:buSzPts val="1200"/>
              <a:buNone/>
              <a:defRPr sz="1200">
                <a:solidFill>
                  <a:schemeClr val="lt2"/>
                </a:solidFill>
              </a:defRPr>
            </a:lvl7pPr>
            <a:lvl8pPr lvl="7">
              <a:spcBef>
                <a:spcPts val="0"/>
              </a:spcBef>
              <a:spcAft>
                <a:spcPts val="0"/>
              </a:spcAft>
              <a:buClr>
                <a:schemeClr val="lt2"/>
              </a:buClr>
              <a:buSzPts val="1200"/>
              <a:buNone/>
              <a:defRPr sz="1200">
                <a:solidFill>
                  <a:schemeClr val="lt2"/>
                </a:solidFill>
              </a:defRPr>
            </a:lvl8pPr>
            <a:lvl9pPr lvl="8">
              <a:spcBef>
                <a:spcPts val="0"/>
              </a:spcBef>
              <a:spcAft>
                <a:spcPts val="0"/>
              </a:spcAft>
              <a:buClr>
                <a:schemeClr val="lt2"/>
              </a:buClr>
              <a:buSzPts val="1200"/>
              <a:buNone/>
              <a:defRPr sz="1200">
                <a:solidFill>
                  <a:schemeClr val="lt2"/>
                </a:solidFill>
              </a:defRPr>
            </a:lvl9pPr>
          </a:lstStyle>
          <a:p/>
        </p:txBody>
      </p:sp>
      <p:sp>
        <p:nvSpPr>
          <p:cNvPr id="314" name="Google Shape;314;p27"/>
          <p:cNvSpPr txBox="1"/>
          <p:nvPr>
            <p:ph idx="2" type="subTitle"/>
          </p:nvPr>
        </p:nvSpPr>
        <p:spPr>
          <a:xfrm>
            <a:off x="5251900" y="4773588"/>
            <a:ext cx="3539400" cy="2826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lt2"/>
              </a:buClr>
              <a:buSzPts val="1200"/>
              <a:buNone/>
              <a:defRPr sz="1200">
                <a:solidFill>
                  <a:schemeClr val="lt2"/>
                </a:solidFill>
              </a:defRPr>
            </a:lvl1pPr>
            <a:lvl2pPr lvl="1" algn="r">
              <a:spcBef>
                <a:spcPts val="0"/>
              </a:spcBef>
              <a:spcAft>
                <a:spcPts val="0"/>
              </a:spcAft>
              <a:buClr>
                <a:schemeClr val="lt2"/>
              </a:buClr>
              <a:buSzPts val="1200"/>
              <a:buNone/>
              <a:defRPr sz="1200">
                <a:solidFill>
                  <a:schemeClr val="lt2"/>
                </a:solidFill>
              </a:defRPr>
            </a:lvl2pPr>
            <a:lvl3pPr lvl="2" algn="r">
              <a:spcBef>
                <a:spcPts val="0"/>
              </a:spcBef>
              <a:spcAft>
                <a:spcPts val="0"/>
              </a:spcAft>
              <a:buClr>
                <a:schemeClr val="lt2"/>
              </a:buClr>
              <a:buSzPts val="1200"/>
              <a:buNone/>
              <a:defRPr sz="1200">
                <a:solidFill>
                  <a:schemeClr val="lt2"/>
                </a:solidFill>
              </a:defRPr>
            </a:lvl3pPr>
            <a:lvl4pPr lvl="3" algn="r">
              <a:spcBef>
                <a:spcPts val="0"/>
              </a:spcBef>
              <a:spcAft>
                <a:spcPts val="0"/>
              </a:spcAft>
              <a:buClr>
                <a:schemeClr val="lt2"/>
              </a:buClr>
              <a:buSzPts val="1200"/>
              <a:buNone/>
              <a:defRPr sz="1200">
                <a:solidFill>
                  <a:schemeClr val="lt2"/>
                </a:solidFill>
              </a:defRPr>
            </a:lvl4pPr>
            <a:lvl5pPr lvl="4" algn="r">
              <a:spcBef>
                <a:spcPts val="0"/>
              </a:spcBef>
              <a:spcAft>
                <a:spcPts val="0"/>
              </a:spcAft>
              <a:buClr>
                <a:schemeClr val="lt2"/>
              </a:buClr>
              <a:buSzPts val="1200"/>
              <a:buNone/>
              <a:defRPr sz="1200">
                <a:solidFill>
                  <a:schemeClr val="lt2"/>
                </a:solidFill>
              </a:defRPr>
            </a:lvl5pPr>
            <a:lvl6pPr lvl="5" algn="r">
              <a:spcBef>
                <a:spcPts val="0"/>
              </a:spcBef>
              <a:spcAft>
                <a:spcPts val="0"/>
              </a:spcAft>
              <a:buClr>
                <a:schemeClr val="lt2"/>
              </a:buClr>
              <a:buSzPts val="1200"/>
              <a:buNone/>
              <a:defRPr sz="1200">
                <a:solidFill>
                  <a:schemeClr val="lt2"/>
                </a:solidFill>
              </a:defRPr>
            </a:lvl6pPr>
            <a:lvl7pPr lvl="6" algn="r">
              <a:spcBef>
                <a:spcPts val="0"/>
              </a:spcBef>
              <a:spcAft>
                <a:spcPts val="0"/>
              </a:spcAft>
              <a:buClr>
                <a:schemeClr val="lt2"/>
              </a:buClr>
              <a:buSzPts val="1200"/>
              <a:buNone/>
              <a:defRPr sz="1200">
                <a:solidFill>
                  <a:schemeClr val="lt2"/>
                </a:solidFill>
              </a:defRPr>
            </a:lvl7pPr>
            <a:lvl8pPr lvl="7" algn="r">
              <a:spcBef>
                <a:spcPts val="0"/>
              </a:spcBef>
              <a:spcAft>
                <a:spcPts val="0"/>
              </a:spcAft>
              <a:buClr>
                <a:schemeClr val="lt2"/>
              </a:buClr>
              <a:buSzPts val="1200"/>
              <a:buNone/>
              <a:defRPr sz="1200">
                <a:solidFill>
                  <a:schemeClr val="lt2"/>
                </a:solidFill>
              </a:defRPr>
            </a:lvl8pPr>
            <a:lvl9pPr lvl="8" algn="r">
              <a:spcBef>
                <a:spcPts val="0"/>
              </a:spcBef>
              <a:spcAft>
                <a:spcPts val="0"/>
              </a:spcAft>
              <a:buClr>
                <a:schemeClr val="lt2"/>
              </a:buClr>
              <a:buSzPts val="1200"/>
              <a:buNone/>
              <a:defRPr sz="1200">
                <a:solidFill>
                  <a:schemeClr val="lt2"/>
                </a:solidFill>
              </a:defRPr>
            </a:lvl9pPr>
          </a:lstStyle>
          <a:p/>
        </p:txBody>
      </p:sp>
      <p:sp>
        <p:nvSpPr>
          <p:cNvPr id="315" name="Google Shape;315;p27"/>
          <p:cNvSpPr txBox="1"/>
          <p:nvPr>
            <p:ph type="ctrTitle"/>
          </p:nvPr>
        </p:nvSpPr>
        <p:spPr>
          <a:xfrm>
            <a:off x="352550" y="2171700"/>
            <a:ext cx="3219900" cy="8001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Font typeface="STIX Two Text SemiBold"/>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16" name="Google Shape;316;p27"/>
          <p:cNvSpPr txBox="1"/>
          <p:nvPr>
            <p:ph idx="3" type="subTitle"/>
          </p:nvPr>
        </p:nvSpPr>
        <p:spPr>
          <a:xfrm>
            <a:off x="4829450" y="1625000"/>
            <a:ext cx="3961800" cy="376500"/>
          </a:xfrm>
          <a:prstGeom prst="rect">
            <a:avLst/>
          </a:prstGeom>
        </p:spPr>
        <p:txBody>
          <a:bodyPr anchorCtr="0" anchor="b"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7" name="Google Shape;317;p27"/>
          <p:cNvSpPr txBox="1"/>
          <p:nvPr>
            <p:ph idx="4" type="body"/>
          </p:nvPr>
        </p:nvSpPr>
        <p:spPr>
          <a:xfrm>
            <a:off x="4829450" y="2001499"/>
            <a:ext cx="3961800" cy="1979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iew">
  <p:cSld name="CUSTOM_2">
    <p:spTree>
      <p:nvGrpSpPr>
        <p:cNvPr id="318" name="Shape 318"/>
        <p:cNvGrpSpPr/>
        <p:nvPr/>
      </p:nvGrpSpPr>
      <p:grpSpPr>
        <a:xfrm>
          <a:off x="0" y="0"/>
          <a:ext cx="0" cy="0"/>
          <a:chOff x="0" y="0"/>
          <a:chExt cx="0" cy="0"/>
        </a:xfrm>
      </p:grpSpPr>
      <p:grpSp>
        <p:nvGrpSpPr>
          <p:cNvPr id="319" name="Google Shape;319;p28"/>
          <p:cNvGrpSpPr/>
          <p:nvPr/>
        </p:nvGrpSpPr>
        <p:grpSpPr>
          <a:xfrm>
            <a:off x="0" y="455100"/>
            <a:ext cx="9144000" cy="4519401"/>
            <a:chOff x="0" y="455100"/>
            <a:chExt cx="9144000" cy="4519401"/>
          </a:xfrm>
        </p:grpSpPr>
        <p:sp>
          <p:nvSpPr>
            <p:cNvPr id="320" name="Google Shape;320;p28"/>
            <p:cNvSpPr/>
            <p:nvPr/>
          </p:nvSpPr>
          <p:spPr>
            <a:xfrm flipH="1">
              <a:off x="456060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1" name="Google Shape;321;p28"/>
            <p:cNvSpPr/>
            <p:nvPr/>
          </p:nvSpPr>
          <p:spPr>
            <a:xfrm>
              <a:off x="0" y="455100"/>
              <a:ext cx="4583400" cy="4231200"/>
            </a:xfrm>
            <a:prstGeom prst="round1Rect">
              <a:avLst>
                <a:gd fmla="val 777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2" name="Google Shape;322;p28"/>
            <p:cNvSpPr/>
            <p:nvPr/>
          </p:nvSpPr>
          <p:spPr>
            <a:xfrm>
              <a:off x="4212650" y="4256001"/>
              <a:ext cx="718800" cy="718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323" name="Google Shape;323;p28"/>
          <p:cNvSpPr txBox="1"/>
          <p:nvPr/>
        </p:nvSpPr>
        <p:spPr>
          <a:xfrm>
            <a:off x="4212575" y="4533153"/>
            <a:ext cx="718800" cy="42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chemeClr val="accent1"/>
                </a:solidFill>
                <a:latin typeface="STIX Two Text Medium"/>
                <a:ea typeface="STIX Two Text Medium"/>
                <a:cs typeface="STIX Two Text Medium"/>
                <a:sym typeface="STIX Two Text Medium"/>
              </a:rPr>
              <a:t>‹#›</a:t>
            </a:fld>
            <a:endParaRPr>
              <a:solidFill>
                <a:schemeClr val="accent1"/>
              </a:solidFill>
              <a:latin typeface="STIX Two Text Medium"/>
              <a:ea typeface="STIX Two Text Medium"/>
              <a:cs typeface="STIX Two Text Medium"/>
              <a:sym typeface="STIX Two Text Medium"/>
            </a:endParaRPr>
          </a:p>
        </p:txBody>
      </p:sp>
      <p:sp>
        <p:nvSpPr>
          <p:cNvPr id="324" name="Google Shape;324;p28"/>
          <p:cNvSpPr/>
          <p:nvPr/>
        </p:nvSpPr>
        <p:spPr>
          <a:xfrm>
            <a:off x="4931375" y="1662400"/>
            <a:ext cx="3755400" cy="2696100"/>
          </a:xfrm>
          <a:prstGeom prst="roundRect">
            <a:avLst>
              <a:gd fmla="val 9698"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5" name="Google Shape;325;p28"/>
          <p:cNvSpPr txBox="1"/>
          <p:nvPr>
            <p:ph idx="1" type="subTitle"/>
          </p:nvPr>
        </p:nvSpPr>
        <p:spPr>
          <a:xfrm>
            <a:off x="366100" y="4773588"/>
            <a:ext cx="3539400" cy="2826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2"/>
              </a:buClr>
              <a:buSzPts val="1200"/>
              <a:buNone/>
              <a:defRPr sz="1200">
                <a:solidFill>
                  <a:schemeClr val="lt2"/>
                </a:solidFill>
              </a:defRPr>
            </a:lvl1pPr>
            <a:lvl2pPr lvl="1">
              <a:spcBef>
                <a:spcPts val="0"/>
              </a:spcBef>
              <a:spcAft>
                <a:spcPts val="0"/>
              </a:spcAft>
              <a:buClr>
                <a:schemeClr val="lt2"/>
              </a:buClr>
              <a:buSzPts val="1200"/>
              <a:buNone/>
              <a:defRPr sz="1200">
                <a:solidFill>
                  <a:schemeClr val="lt2"/>
                </a:solidFill>
              </a:defRPr>
            </a:lvl2pPr>
            <a:lvl3pPr lvl="2">
              <a:spcBef>
                <a:spcPts val="0"/>
              </a:spcBef>
              <a:spcAft>
                <a:spcPts val="0"/>
              </a:spcAft>
              <a:buClr>
                <a:schemeClr val="lt2"/>
              </a:buClr>
              <a:buSzPts val="1200"/>
              <a:buNone/>
              <a:defRPr sz="1200">
                <a:solidFill>
                  <a:schemeClr val="lt2"/>
                </a:solidFill>
              </a:defRPr>
            </a:lvl3pPr>
            <a:lvl4pPr lvl="3">
              <a:spcBef>
                <a:spcPts val="0"/>
              </a:spcBef>
              <a:spcAft>
                <a:spcPts val="0"/>
              </a:spcAft>
              <a:buClr>
                <a:schemeClr val="lt2"/>
              </a:buClr>
              <a:buSzPts val="1200"/>
              <a:buNone/>
              <a:defRPr sz="1200">
                <a:solidFill>
                  <a:schemeClr val="lt2"/>
                </a:solidFill>
              </a:defRPr>
            </a:lvl4pPr>
            <a:lvl5pPr lvl="4">
              <a:spcBef>
                <a:spcPts val="0"/>
              </a:spcBef>
              <a:spcAft>
                <a:spcPts val="0"/>
              </a:spcAft>
              <a:buClr>
                <a:schemeClr val="lt2"/>
              </a:buClr>
              <a:buSzPts val="1200"/>
              <a:buNone/>
              <a:defRPr sz="1200">
                <a:solidFill>
                  <a:schemeClr val="lt2"/>
                </a:solidFill>
              </a:defRPr>
            </a:lvl5pPr>
            <a:lvl6pPr lvl="5">
              <a:spcBef>
                <a:spcPts val="0"/>
              </a:spcBef>
              <a:spcAft>
                <a:spcPts val="0"/>
              </a:spcAft>
              <a:buClr>
                <a:schemeClr val="lt2"/>
              </a:buClr>
              <a:buSzPts val="1200"/>
              <a:buNone/>
              <a:defRPr sz="1200">
                <a:solidFill>
                  <a:schemeClr val="lt2"/>
                </a:solidFill>
              </a:defRPr>
            </a:lvl6pPr>
            <a:lvl7pPr lvl="6">
              <a:spcBef>
                <a:spcPts val="0"/>
              </a:spcBef>
              <a:spcAft>
                <a:spcPts val="0"/>
              </a:spcAft>
              <a:buClr>
                <a:schemeClr val="lt2"/>
              </a:buClr>
              <a:buSzPts val="1200"/>
              <a:buNone/>
              <a:defRPr sz="1200">
                <a:solidFill>
                  <a:schemeClr val="lt2"/>
                </a:solidFill>
              </a:defRPr>
            </a:lvl7pPr>
            <a:lvl8pPr lvl="7">
              <a:spcBef>
                <a:spcPts val="0"/>
              </a:spcBef>
              <a:spcAft>
                <a:spcPts val="0"/>
              </a:spcAft>
              <a:buClr>
                <a:schemeClr val="lt2"/>
              </a:buClr>
              <a:buSzPts val="1200"/>
              <a:buNone/>
              <a:defRPr sz="1200">
                <a:solidFill>
                  <a:schemeClr val="lt2"/>
                </a:solidFill>
              </a:defRPr>
            </a:lvl8pPr>
            <a:lvl9pPr lvl="8">
              <a:spcBef>
                <a:spcPts val="0"/>
              </a:spcBef>
              <a:spcAft>
                <a:spcPts val="0"/>
              </a:spcAft>
              <a:buClr>
                <a:schemeClr val="lt2"/>
              </a:buClr>
              <a:buSzPts val="1200"/>
              <a:buNone/>
              <a:defRPr sz="1200">
                <a:solidFill>
                  <a:schemeClr val="lt2"/>
                </a:solidFill>
              </a:defRPr>
            </a:lvl9pPr>
          </a:lstStyle>
          <a:p/>
        </p:txBody>
      </p:sp>
      <p:sp>
        <p:nvSpPr>
          <p:cNvPr id="326" name="Google Shape;326;p28"/>
          <p:cNvSpPr txBox="1"/>
          <p:nvPr>
            <p:ph idx="2" type="subTitle"/>
          </p:nvPr>
        </p:nvSpPr>
        <p:spPr>
          <a:xfrm>
            <a:off x="5251900" y="4773588"/>
            <a:ext cx="3539400" cy="2826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lt2"/>
              </a:buClr>
              <a:buSzPts val="1200"/>
              <a:buNone/>
              <a:defRPr sz="1200">
                <a:solidFill>
                  <a:schemeClr val="lt2"/>
                </a:solidFill>
              </a:defRPr>
            </a:lvl1pPr>
            <a:lvl2pPr lvl="1" algn="r">
              <a:spcBef>
                <a:spcPts val="0"/>
              </a:spcBef>
              <a:spcAft>
                <a:spcPts val="0"/>
              </a:spcAft>
              <a:buClr>
                <a:schemeClr val="lt2"/>
              </a:buClr>
              <a:buSzPts val="1200"/>
              <a:buNone/>
              <a:defRPr sz="1200">
                <a:solidFill>
                  <a:schemeClr val="lt2"/>
                </a:solidFill>
              </a:defRPr>
            </a:lvl2pPr>
            <a:lvl3pPr lvl="2" algn="r">
              <a:spcBef>
                <a:spcPts val="0"/>
              </a:spcBef>
              <a:spcAft>
                <a:spcPts val="0"/>
              </a:spcAft>
              <a:buClr>
                <a:schemeClr val="lt2"/>
              </a:buClr>
              <a:buSzPts val="1200"/>
              <a:buNone/>
              <a:defRPr sz="1200">
                <a:solidFill>
                  <a:schemeClr val="lt2"/>
                </a:solidFill>
              </a:defRPr>
            </a:lvl3pPr>
            <a:lvl4pPr lvl="3" algn="r">
              <a:spcBef>
                <a:spcPts val="0"/>
              </a:spcBef>
              <a:spcAft>
                <a:spcPts val="0"/>
              </a:spcAft>
              <a:buClr>
                <a:schemeClr val="lt2"/>
              </a:buClr>
              <a:buSzPts val="1200"/>
              <a:buNone/>
              <a:defRPr sz="1200">
                <a:solidFill>
                  <a:schemeClr val="lt2"/>
                </a:solidFill>
              </a:defRPr>
            </a:lvl4pPr>
            <a:lvl5pPr lvl="4" algn="r">
              <a:spcBef>
                <a:spcPts val="0"/>
              </a:spcBef>
              <a:spcAft>
                <a:spcPts val="0"/>
              </a:spcAft>
              <a:buClr>
                <a:schemeClr val="lt2"/>
              </a:buClr>
              <a:buSzPts val="1200"/>
              <a:buNone/>
              <a:defRPr sz="1200">
                <a:solidFill>
                  <a:schemeClr val="lt2"/>
                </a:solidFill>
              </a:defRPr>
            </a:lvl5pPr>
            <a:lvl6pPr lvl="5" algn="r">
              <a:spcBef>
                <a:spcPts val="0"/>
              </a:spcBef>
              <a:spcAft>
                <a:spcPts val="0"/>
              </a:spcAft>
              <a:buClr>
                <a:schemeClr val="lt2"/>
              </a:buClr>
              <a:buSzPts val="1200"/>
              <a:buNone/>
              <a:defRPr sz="1200">
                <a:solidFill>
                  <a:schemeClr val="lt2"/>
                </a:solidFill>
              </a:defRPr>
            </a:lvl6pPr>
            <a:lvl7pPr lvl="6" algn="r">
              <a:spcBef>
                <a:spcPts val="0"/>
              </a:spcBef>
              <a:spcAft>
                <a:spcPts val="0"/>
              </a:spcAft>
              <a:buClr>
                <a:schemeClr val="lt2"/>
              </a:buClr>
              <a:buSzPts val="1200"/>
              <a:buNone/>
              <a:defRPr sz="1200">
                <a:solidFill>
                  <a:schemeClr val="lt2"/>
                </a:solidFill>
              </a:defRPr>
            </a:lvl7pPr>
            <a:lvl8pPr lvl="7" algn="r">
              <a:spcBef>
                <a:spcPts val="0"/>
              </a:spcBef>
              <a:spcAft>
                <a:spcPts val="0"/>
              </a:spcAft>
              <a:buClr>
                <a:schemeClr val="lt2"/>
              </a:buClr>
              <a:buSzPts val="1200"/>
              <a:buNone/>
              <a:defRPr sz="1200">
                <a:solidFill>
                  <a:schemeClr val="lt2"/>
                </a:solidFill>
              </a:defRPr>
            </a:lvl8pPr>
            <a:lvl9pPr lvl="8" algn="r">
              <a:spcBef>
                <a:spcPts val="0"/>
              </a:spcBef>
              <a:spcAft>
                <a:spcPts val="0"/>
              </a:spcAft>
              <a:buClr>
                <a:schemeClr val="lt2"/>
              </a:buClr>
              <a:buSzPts val="1200"/>
              <a:buNone/>
              <a:defRPr sz="1200">
                <a:solidFill>
                  <a:schemeClr val="lt2"/>
                </a:solidFill>
              </a:defRPr>
            </a:lvl9pPr>
          </a:lstStyle>
          <a:p/>
        </p:txBody>
      </p:sp>
      <p:sp>
        <p:nvSpPr>
          <p:cNvPr id="327" name="Google Shape;327;p28"/>
          <p:cNvSpPr txBox="1"/>
          <p:nvPr>
            <p:ph type="title"/>
          </p:nvPr>
        </p:nvSpPr>
        <p:spPr>
          <a:xfrm>
            <a:off x="366100" y="655945"/>
            <a:ext cx="3025500" cy="623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8" name="Google Shape;328;p28"/>
          <p:cNvSpPr txBox="1"/>
          <p:nvPr>
            <p:ph idx="3" type="title"/>
          </p:nvPr>
        </p:nvSpPr>
        <p:spPr>
          <a:xfrm>
            <a:off x="4842350" y="655945"/>
            <a:ext cx="3025500" cy="623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9" name="Google Shape;329;p28"/>
          <p:cNvSpPr txBox="1"/>
          <p:nvPr>
            <p:ph idx="4" type="body"/>
          </p:nvPr>
        </p:nvSpPr>
        <p:spPr>
          <a:xfrm>
            <a:off x="366100" y="1662400"/>
            <a:ext cx="3850800" cy="26961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30" name="Google Shape;330;p28"/>
          <p:cNvSpPr txBox="1"/>
          <p:nvPr>
            <p:ph idx="5" type="body"/>
          </p:nvPr>
        </p:nvSpPr>
        <p:spPr>
          <a:xfrm>
            <a:off x="5169875" y="2986175"/>
            <a:ext cx="3278400" cy="10575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31" name="Google Shape;331;p28"/>
          <p:cNvSpPr txBox="1"/>
          <p:nvPr>
            <p:ph idx="6" type="subTitle"/>
          </p:nvPr>
        </p:nvSpPr>
        <p:spPr>
          <a:xfrm>
            <a:off x="5171425" y="2526550"/>
            <a:ext cx="3278400" cy="3705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with details">
  <p:cSld name="CUSTOM_3">
    <p:bg>
      <p:bgPr>
        <a:solidFill>
          <a:schemeClr val="lt2"/>
        </a:solidFill>
      </p:bgPr>
    </p:bg>
    <p:spTree>
      <p:nvGrpSpPr>
        <p:cNvPr id="332" name="Shape 332"/>
        <p:cNvGrpSpPr/>
        <p:nvPr/>
      </p:nvGrpSpPr>
      <p:grpSpPr>
        <a:xfrm>
          <a:off x="0" y="0"/>
          <a:ext cx="0" cy="0"/>
          <a:chOff x="0" y="0"/>
          <a:chExt cx="0" cy="0"/>
        </a:xfrm>
      </p:grpSpPr>
      <p:sp>
        <p:nvSpPr>
          <p:cNvPr id="333" name="Google Shape;333;p29"/>
          <p:cNvSpPr/>
          <p:nvPr/>
        </p:nvSpPr>
        <p:spPr>
          <a:xfrm flipH="1">
            <a:off x="343200" y="342900"/>
            <a:ext cx="8800800" cy="480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4" name="Google Shape;334;p29"/>
          <p:cNvSpPr/>
          <p:nvPr/>
        </p:nvSpPr>
        <p:spPr>
          <a:xfrm flipH="1" rot="-5400000">
            <a:off x="343225" y="342900"/>
            <a:ext cx="745800" cy="745800"/>
          </a:xfrm>
          <a:prstGeom prst="halfFrame">
            <a:avLst>
              <a:gd fmla="val 21319" name="adj1"/>
              <a:gd fmla="val 21319" name="adj2"/>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5" name="Google Shape;335;p29"/>
          <p:cNvSpPr/>
          <p:nvPr/>
        </p:nvSpPr>
        <p:spPr>
          <a:xfrm flipH="1" rot="10800000">
            <a:off x="343225" y="4397825"/>
            <a:ext cx="745800" cy="745800"/>
          </a:xfrm>
          <a:prstGeom prst="halfFrame">
            <a:avLst>
              <a:gd fmla="val 21319" name="adj1"/>
              <a:gd fmla="val 21319" name="adj2"/>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36" name="Google Shape;336;p29"/>
          <p:cNvGrpSpPr/>
          <p:nvPr/>
        </p:nvGrpSpPr>
        <p:grpSpPr>
          <a:xfrm flipH="1">
            <a:off x="85800" y="76325"/>
            <a:ext cx="7808400" cy="5067300"/>
            <a:chOff x="1249800" y="76325"/>
            <a:chExt cx="7808400" cy="5067300"/>
          </a:xfrm>
        </p:grpSpPr>
        <p:cxnSp>
          <p:nvCxnSpPr>
            <p:cNvPr id="337" name="Google Shape;337;p29"/>
            <p:cNvCxnSpPr/>
            <p:nvPr/>
          </p:nvCxnSpPr>
          <p:spPr>
            <a:xfrm>
              <a:off x="1249800" y="85800"/>
              <a:ext cx="7808400" cy="0"/>
            </a:xfrm>
            <a:prstGeom prst="straightConnector1">
              <a:avLst/>
            </a:prstGeom>
            <a:noFill/>
            <a:ln cap="flat" cmpd="sng" w="19050">
              <a:solidFill>
                <a:schemeClr val="accent2"/>
              </a:solidFill>
              <a:prstDash val="solid"/>
              <a:round/>
              <a:headEnd len="med" w="med" type="none"/>
              <a:tailEnd len="med" w="med" type="none"/>
            </a:ln>
          </p:spPr>
        </p:cxnSp>
        <p:cxnSp>
          <p:nvCxnSpPr>
            <p:cNvPr id="338" name="Google Shape;338;p29"/>
            <p:cNvCxnSpPr/>
            <p:nvPr/>
          </p:nvCxnSpPr>
          <p:spPr>
            <a:xfrm rot="10800000">
              <a:off x="9058200" y="76325"/>
              <a:ext cx="0" cy="5067300"/>
            </a:xfrm>
            <a:prstGeom prst="straightConnector1">
              <a:avLst/>
            </a:prstGeom>
            <a:noFill/>
            <a:ln cap="flat" cmpd="sng" w="19050">
              <a:solidFill>
                <a:schemeClr val="accent2"/>
              </a:solidFill>
              <a:prstDash val="solid"/>
              <a:round/>
              <a:headEnd len="med" w="med" type="none"/>
              <a:tailEnd len="med" w="med" type="none"/>
            </a:ln>
          </p:spPr>
        </p:cxnSp>
      </p:grpSp>
      <p:grpSp>
        <p:nvGrpSpPr>
          <p:cNvPr id="339" name="Google Shape;339;p29"/>
          <p:cNvGrpSpPr/>
          <p:nvPr/>
        </p:nvGrpSpPr>
        <p:grpSpPr>
          <a:xfrm flipH="1">
            <a:off x="171600" y="162125"/>
            <a:ext cx="7722600" cy="4981500"/>
            <a:chOff x="1249800" y="162125"/>
            <a:chExt cx="7722600" cy="4981500"/>
          </a:xfrm>
        </p:grpSpPr>
        <p:cxnSp>
          <p:nvCxnSpPr>
            <p:cNvPr id="340" name="Google Shape;340;p29"/>
            <p:cNvCxnSpPr/>
            <p:nvPr/>
          </p:nvCxnSpPr>
          <p:spPr>
            <a:xfrm>
              <a:off x="1249800" y="171625"/>
              <a:ext cx="7722600" cy="0"/>
            </a:xfrm>
            <a:prstGeom prst="straightConnector1">
              <a:avLst/>
            </a:prstGeom>
            <a:noFill/>
            <a:ln cap="flat" cmpd="sng" w="19050">
              <a:solidFill>
                <a:schemeClr val="accent2"/>
              </a:solidFill>
              <a:prstDash val="solid"/>
              <a:round/>
              <a:headEnd len="med" w="med" type="none"/>
              <a:tailEnd len="med" w="med" type="none"/>
            </a:ln>
          </p:spPr>
        </p:cxnSp>
        <p:cxnSp>
          <p:nvCxnSpPr>
            <p:cNvPr id="341" name="Google Shape;341;p29"/>
            <p:cNvCxnSpPr/>
            <p:nvPr/>
          </p:nvCxnSpPr>
          <p:spPr>
            <a:xfrm rot="10800000">
              <a:off x="8972375" y="162125"/>
              <a:ext cx="0" cy="4981500"/>
            </a:xfrm>
            <a:prstGeom prst="straightConnector1">
              <a:avLst/>
            </a:prstGeom>
            <a:noFill/>
            <a:ln cap="flat" cmpd="sng" w="19050">
              <a:solidFill>
                <a:schemeClr val="accent2"/>
              </a:solidFill>
              <a:prstDash val="solid"/>
              <a:round/>
              <a:headEnd len="med" w="med" type="none"/>
              <a:tailEnd len="med" w="med" type="none"/>
            </a:ln>
          </p:spPr>
        </p:cxnSp>
      </p:grpSp>
      <p:grpSp>
        <p:nvGrpSpPr>
          <p:cNvPr id="342" name="Google Shape;342;p29"/>
          <p:cNvGrpSpPr/>
          <p:nvPr/>
        </p:nvGrpSpPr>
        <p:grpSpPr>
          <a:xfrm flipH="1">
            <a:off x="257400" y="247925"/>
            <a:ext cx="7636800" cy="4895700"/>
            <a:chOff x="1249800" y="247925"/>
            <a:chExt cx="7636800" cy="4895700"/>
          </a:xfrm>
        </p:grpSpPr>
        <p:cxnSp>
          <p:nvCxnSpPr>
            <p:cNvPr id="343" name="Google Shape;343;p29"/>
            <p:cNvCxnSpPr/>
            <p:nvPr/>
          </p:nvCxnSpPr>
          <p:spPr>
            <a:xfrm>
              <a:off x="1249800" y="257425"/>
              <a:ext cx="7636800" cy="0"/>
            </a:xfrm>
            <a:prstGeom prst="straightConnector1">
              <a:avLst/>
            </a:prstGeom>
            <a:noFill/>
            <a:ln cap="flat" cmpd="sng" w="19050">
              <a:solidFill>
                <a:schemeClr val="accent2"/>
              </a:solidFill>
              <a:prstDash val="solid"/>
              <a:round/>
              <a:headEnd len="med" w="med" type="none"/>
              <a:tailEnd len="med" w="med" type="none"/>
            </a:ln>
          </p:spPr>
        </p:cxnSp>
        <p:cxnSp>
          <p:nvCxnSpPr>
            <p:cNvPr id="344" name="Google Shape;344;p29"/>
            <p:cNvCxnSpPr/>
            <p:nvPr/>
          </p:nvCxnSpPr>
          <p:spPr>
            <a:xfrm rot="10800000">
              <a:off x="8886575" y="247925"/>
              <a:ext cx="0" cy="4895700"/>
            </a:xfrm>
            <a:prstGeom prst="straightConnector1">
              <a:avLst/>
            </a:prstGeom>
            <a:noFill/>
            <a:ln cap="flat" cmpd="sng" w="19050">
              <a:solidFill>
                <a:schemeClr val="accent2"/>
              </a:solidFill>
              <a:prstDash val="solid"/>
              <a:round/>
              <a:headEnd len="med" w="med" type="none"/>
              <a:tailEnd len="med" w="med" type="none"/>
            </a:ln>
          </p:spPr>
        </p:cxnSp>
      </p:grpSp>
      <p:sp>
        <p:nvSpPr>
          <p:cNvPr id="345" name="Google Shape;345;p29"/>
          <p:cNvSpPr txBox="1"/>
          <p:nvPr>
            <p:ph type="ctrTitle"/>
          </p:nvPr>
        </p:nvSpPr>
        <p:spPr>
          <a:xfrm>
            <a:off x="1375800" y="1703150"/>
            <a:ext cx="5485800" cy="1737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2"/>
              </a:buClr>
              <a:buSzPts val="4800"/>
              <a:buFont typeface="STIX Two Text SemiBold"/>
              <a:buNone/>
              <a:defRPr sz="4800">
                <a:solidFill>
                  <a:schemeClr val="accent2"/>
                </a:solidFill>
              </a:defRPr>
            </a:lvl1pPr>
            <a:lvl2pPr lvl="1" algn="ctr">
              <a:spcBef>
                <a:spcPts val="0"/>
              </a:spcBef>
              <a:spcAft>
                <a:spcPts val="0"/>
              </a:spcAft>
              <a:buClr>
                <a:schemeClr val="accent2"/>
              </a:buClr>
              <a:buSzPts val="4800"/>
              <a:buNone/>
              <a:defRPr sz="4800">
                <a:solidFill>
                  <a:schemeClr val="accent2"/>
                </a:solidFill>
              </a:defRPr>
            </a:lvl2pPr>
            <a:lvl3pPr lvl="2" algn="ctr">
              <a:spcBef>
                <a:spcPts val="0"/>
              </a:spcBef>
              <a:spcAft>
                <a:spcPts val="0"/>
              </a:spcAft>
              <a:buClr>
                <a:schemeClr val="accent2"/>
              </a:buClr>
              <a:buSzPts val="4800"/>
              <a:buNone/>
              <a:defRPr sz="4800">
                <a:solidFill>
                  <a:schemeClr val="accent2"/>
                </a:solidFill>
              </a:defRPr>
            </a:lvl3pPr>
            <a:lvl4pPr lvl="3" algn="ctr">
              <a:spcBef>
                <a:spcPts val="0"/>
              </a:spcBef>
              <a:spcAft>
                <a:spcPts val="0"/>
              </a:spcAft>
              <a:buClr>
                <a:schemeClr val="accent2"/>
              </a:buClr>
              <a:buSzPts val="4800"/>
              <a:buNone/>
              <a:defRPr sz="4800">
                <a:solidFill>
                  <a:schemeClr val="accent2"/>
                </a:solidFill>
              </a:defRPr>
            </a:lvl4pPr>
            <a:lvl5pPr lvl="4" algn="ctr">
              <a:spcBef>
                <a:spcPts val="0"/>
              </a:spcBef>
              <a:spcAft>
                <a:spcPts val="0"/>
              </a:spcAft>
              <a:buClr>
                <a:schemeClr val="accent2"/>
              </a:buClr>
              <a:buSzPts val="4800"/>
              <a:buNone/>
              <a:defRPr sz="4800">
                <a:solidFill>
                  <a:schemeClr val="accent2"/>
                </a:solidFill>
              </a:defRPr>
            </a:lvl5pPr>
            <a:lvl6pPr lvl="5" algn="ctr">
              <a:spcBef>
                <a:spcPts val="0"/>
              </a:spcBef>
              <a:spcAft>
                <a:spcPts val="0"/>
              </a:spcAft>
              <a:buClr>
                <a:schemeClr val="accent2"/>
              </a:buClr>
              <a:buSzPts val="4800"/>
              <a:buNone/>
              <a:defRPr sz="4800">
                <a:solidFill>
                  <a:schemeClr val="accent2"/>
                </a:solidFill>
              </a:defRPr>
            </a:lvl6pPr>
            <a:lvl7pPr lvl="6" algn="ctr">
              <a:spcBef>
                <a:spcPts val="0"/>
              </a:spcBef>
              <a:spcAft>
                <a:spcPts val="0"/>
              </a:spcAft>
              <a:buClr>
                <a:schemeClr val="accent2"/>
              </a:buClr>
              <a:buSzPts val="4800"/>
              <a:buNone/>
              <a:defRPr sz="4800">
                <a:solidFill>
                  <a:schemeClr val="accent2"/>
                </a:solidFill>
              </a:defRPr>
            </a:lvl7pPr>
            <a:lvl8pPr lvl="7" algn="ctr">
              <a:spcBef>
                <a:spcPts val="0"/>
              </a:spcBef>
              <a:spcAft>
                <a:spcPts val="0"/>
              </a:spcAft>
              <a:buClr>
                <a:schemeClr val="accent2"/>
              </a:buClr>
              <a:buSzPts val="4800"/>
              <a:buNone/>
              <a:defRPr sz="4800">
                <a:solidFill>
                  <a:schemeClr val="accent2"/>
                </a:solidFill>
              </a:defRPr>
            </a:lvl8pPr>
            <a:lvl9pPr lvl="8" algn="ctr">
              <a:spcBef>
                <a:spcPts val="0"/>
              </a:spcBef>
              <a:spcAft>
                <a:spcPts val="0"/>
              </a:spcAft>
              <a:buClr>
                <a:schemeClr val="accent2"/>
              </a:buClr>
              <a:buSzPts val="4800"/>
              <a:buNone/>
              <a:defRPr sz="4800">
                <a:solidFill>
                  <a:schemeClr val="accent2"/>
                </a:solidFill>
              </a:defRPr>
            </a:lvl9pPr>
          </a:lstStyle>
          <a:p/>
        </p:txBody>
      </p:sp>
      <p:sp>
        <p:nvSpPr>
          <p:cNvPr id="346" name="Google Shape;346;p29"/>
          <p:cNvSpPr/>
          <p:nvPr/>
        </p:nvSpPr>
        <p:spPr>
          <a:xfrm rot="10800000">
            <a:off x="7894200" y="0"/>
            <a:ext cx="12498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endParaRPr>
          </a:p>
        </p:txBody>
      </p:sp>
      <p:sp>
        <p:nvSpPr>
          <p:cNvPr id="347" name="Google Shape;347;p29"/>
          <p:cNvSpPr/>
          <p:nvPr/>
        </p:nvSpPr>
        <p:spPr>
          <a:xfrm rot="10800000">
            <a:off x="8151300" y="167450"/>
            <a:ext cx="735600" cy="1890600"/>
          </a:xfrm>
          <a:prstGeom prst="plaque">
            <a:avLst>
              <a:gd fmla="val 23940"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8" name="Google Shape;348;p29"/>
          <p:cNvSpPr/>
          <p:nvPr/>
        </p:nvSpPr>
        <p:spPr>
          <a:xfrm rot="10800000">
            <a:off x="8151300" y="3088375"/>
            <a:ext cx="735600" cy="1887600"/>
          </a:xfrm>
          <a:prstGeom prst="plaque">
            <a:avLst>
              <a:gd fmla="val 23940"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9" name="Google Shape;349;p29"/>
          <p:cNvSpPr/>
          <p:nvPr/>
        </p:nvSpPr>
        <p:spPr>
          <a:xfrm rot="10800000">
            <a:off x="7997850" y="2264525"/>
            <a:ext cx="1042500" cy="635700"/>
          </a:xfrm>
          <a:prstGeom prst="hexagon">
            <a:avLst>
              <a:gd fmla="val 40849" name="adj"/>
              <a:gd fmla="val 115470" name="vf"/>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0" name="Google Shape;350;p29"/>
          <p:cNvSpPr/>
          <p:nvPr/>
        </p:nvSpPr>
        <p:spPr>
          <a:xfrm rot="10800000">
            <a:off x="8336250" y="2399550"/>
            <a:ext cx="365700" cy="365700"/>
          </a:xfrm>
          <a:prstGeom prst="diamond">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1" name="Google Shape;351;p29"/>
          <p:cNvSpPr txBox="1"/>
          <p:nvPr>
            <p:ph idx="1" type="subTitle"/>
          </p:nvPr>
        </p:nvSpPr>
        <p:spPr>
          <a:xfrm rot="5400000">
            <a:off x="7668450" y="3868125"/>
            <a:ext cx="1701300" cy="3315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accent2"/>
              </a:buClr>
              <a:buSzPts val="1800"/>
              <a:buFont typeface="STIX Two Text Medium"/>
              <a:buNone/>
              <a:defRPr>
                <a:solidFill>
                  <a:schemeClr val="accent2"/>
                </a:solidFill>
                <a:latin typeface="STIX Two Text Medium"/>
                <a:ea typeface="STIX Two Text Medium"/>
                <a:cs typeface="STIX Two Text Medium"/>
                <a:sym typeface="STIX Two Text Medium"/>
              </a:defRPr>
            </a:lvl1pPr>
            <a:lvl2pPr lvl="1" algn="r">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2pPr>
            <a:lvl3pPr lvl="2" algn="r">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3pPr>
            <a:lvl4pPr lvl="3" algn="r">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4pPr>
            <a:lvl5pPr lvl="4" algn="r">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5pPr>
            <a:lvl6pPr lvl="5" algn="r">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6pPr>
            <a:lvl7pPr lvl="6" algn="r">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7pPr>
            <a:lvl8pPr lvl="7" algn="r">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8pPr>
            <a:lvl9pPr lvl="8" algn="r">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9pPr>
          </a:lstStyle>
          <a:p/>
        </p:txBody>
      </p:sp>
      <p:sp>
        <p:nvSpPr>
          <p:cNvPr id="352" name="Google Shape;352;p29"/>
          <p:cNvSpPr txBox="1"/>
          <p:nvPr>
            <p:ph idx="2" type="subTitle"/>
          </p:nvPr>
        </p:nvSpPr>
        <p:spPr>
          <a:xfrm rot="5400000">
            <a:off x="7668450" y="945575"/>
            <a:ext cx="1701300" cy="331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2"/>
              </a:buClr>
              <a:buSzPts val="1800"/>
              <a:buFont typeface="STIX Two Text Medium"/>
              <a:buNone/>
              <a:defRPr>
                <a:solidFill>
                  <a:schemeClr val="accent2"/>
                </a:solidFill>
                <a:latin typeface="STIX Two Text Medium"/>
                <a:ea typeface="STIX Two Text Medium"/>
                <a:cs typeface="STIX Two Text Medium"/>
                <a:sym typeface="STIX Two Text Medium"/>
              </a:defRPr>
            </a:lvl1pPr>
            <a:lvl2pPr lvl="1" algn="l">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2pPr>
            <a:lvl3pPr lvl="2" algn="l">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3pPr>
            <a:lvl4pPr lvl="3" algn="l">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4pPr>
            <a:lvl5pPr lvl="4" algn="l">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5pPr>
            <a:lvl6pPr lvl="5" algn="l">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6pPr>
            <a:lvl7pPr lvl="6" algn="l">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7pPr>
            <a:lvl8pPr lvl="7" algn="l">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8pPr>
            <a:lvl9pPr lvl="8" algn="l">
              <a:spcBef>
                <a:spcPts val="0"/>
              </a:spcBef>
              <a:spcAft>
                <a:spcPts val="0"/>
              </a:spcAft>
              <a:buClr>
                <a:schemeClr val="accent2"/>
              </a:buClr>
              <a:buSzPts val="1400"/>
              <a:buFont typeface="STIX Two Text Medium"/>
              <a:buNone/>
              <a:defRPr>
                <a:solidFill>
                  <a:schemeClr val="accent2"/>
                </a:solidFill>
                <a:latin typeface="STIX Two Text Medium"/>
                <a:ea typeface="STIX Two Text Medium"/>
                <a:cs typeface="STIX Two Text Medium"/>
                <a:sym typeface="STIX Two Text Medium"/>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github.com/" TargetMode="External"/><Relationship Id="rId4" Type="http://schemas.openxmlformats.org/officeDocument/2006/relationships/hyperlink" Target="https://git-scm.com/downloads" TargetMode="External"/><Relationship Id="rId5" Type="http://schemas.openxmlformats.org/officeDocument/2006/relationships/hyperlink" Target="https://git-scm.com/downloads/win" TargetMode="External"/><Relationship Id="rId6" Type="http://schemas.openxmlformats.org/officeDocument/2006/relationships/hyperlink" Target="https://git-scm.com/downloads/linux" TargetMode="External"/><Relationship Id="rId7" Type="http://schemas.openxmlformats.org/officeDocument/2006/relationships/hyperlink" Target="https://git-scm.com/downloads/mac"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9" Type="http://schemas.openxmlformats.org/officeDocument/2006/relationships/slide" Target="/ppt/slides/slide12.xml"/><Relationship Id="rId5" Type="http://schemas.openxmlformats.org/officeDocument/2006/relationships/slide" Target="/ppt/slides/slide7.xml"/><Relationship Id="rId6" Type="http://schemas.openxmlformats.org/officeDocument/2006/relationships/slide" Target="/ppt/slides/slide7.xml"/><Relationship Id="rId7" Type="http://schemas.openxmlformats.org/officeDocument/2006/relationships/slide" Target="/ppt/slides/slide8.xml"/><Relationship Id="rId8" Type="http://schemas.openxmlformats.org/officeDocument/2006/relationships/slide" Target="/ppt/slides/slide10.xml"/><Relationship Id="rId11" Type="http://schemas.openxmlformats.org/officeDocument/2006/relationships/slide" Target="/ppt/slides/slide27.xml"/><Relationship Id="rId10" Type="http://schemas.openxmlformats.org/officeDocument/2006/relationships/slide" Target="/ppt/slides/slide14.xml"/><Relationship Id="rId12" Type="http://schemas.openxmlformats.org/officeDocument/2006/relationships/slide" Target="/ppt/slides/slide4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github.com/github/gitignor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7.jpg"/><Relationship Id="rId4" Type="http://schemas.openxmlformats.org/officeDocument/2006/relationships/image" Target="../media/image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0.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jpg"/><Relationship Id="rId4" Type="http://schemas.openxmlformats.org/officeDocument/2006/relationships/image" Target="../media/image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9.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0.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0.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5.jpg"/><Relationship Id="rId4" Type="http://schemas.openxmlformats.org/officeDocument/2006/relationships/image" Target="../media/image1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8.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9.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3.jpg"/><Relationship Id="rId4" Type="http://schemas.openxmlformats.org/officeDocument/2006/relationships/image" Target="../media/image33.jpg"/><Relationship Id="rId5" Type="http://schemas.openxmlformats.org/officeDocument/2006/relationships/image" Target="../media/image22.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7.jpg"/><Relationship Id="rId4" Type="http://schemas.openxmlformats.org/officeDocument/2006/relationships/image" Target="../media/image26.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1.png"/><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8.png"/><Relationship Id="rId4" Type="http://schemas.openxmlformats.org/officeDocument/2006/relationships/image" Target="../media/image21.png"/><Relationship Id="rId5" Type="http://schemas.openxmlformats.org/officeDocument/2006/relationships/image" Target="../media/image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3.jpg"/><Relationship Id="rId4" Type="http://schemas.openxmlformats.org/officeDocument/2006/relationships/image" Target="../media/image22.jpg"/><Relationship Id="rId5" Type="http://schemas.openxmlformats.org/officeDocument/2006/relationships/image" Target="../media/image34.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8.jpg"/><Relationship Id="rId4" Type="http://schemas.openxmlformats.org/officeDocument/2006/relationships/image" Target="../media/image36.jpg"/><Relationship Id="rId5"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4.jpg"/><Relationship Id="rId4" Type="http://schemas.openxmlformats.org/officeDocument/2006/relationships/image" Target="../media/image37.jpg"/><Relationship Id="rId5" Type="http://schemas.openxmlformats.org/officeDocument/2006/relationships/image" Target="../media/image40.jpg"/><Relationship Id="rId6" Type="http://schemas.openxmlformats.org/officeDocument/2006/relationships/image" Target="../media/image47.png"/><Relationship Id="rId7" Type="http://schemas.openxmlformats.org/officeDocument/2006/relationships/image" Target="../media/image4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5.png"/><Relationship Id="rId4" Type="http://schemas.openxmlformats.org/officeDocument/2006/relationships/image" Target="../media/image45.png"/><Relationship Id="rId5" Type="http://schemas.openxmlformats.org/officeDocument/2006/relationships/image" Target="../media/image39.png"/><Relationship Id="rId6" Type="http://schemas.openxmlformats.org/officeDocument/2006/relationships/image" Target="../media/image58.png"/><Relationship Id="rId7" Type="http://schemas.openxmlformats.org/officeDocument/2006/relationships/image" Target="../media/image43.png"/><Relationship Id="rId8" Type="http://schemas.openxmlformats.org/officeDocument/2006/relationships/image" Target="../media/image4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0.jpg"/><Relationship Id="rId4" Type="http://schemas.openxmlformats.org/officeDocument/2006/relationships/image" Target="../media/image60.jpg"/><Relationship Id="rId5" Type="http://schemas.openxmlformats.org/officeDocument/2006/relationships/image" Target="../media/image51.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1.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57.png"/><Relationship Id="rId4" Type="http://schemas.openxmlformats.org/officeDocument/2006/relationships/image" Target="../media/image49.png"/><Relationship Id="rId5" Type="http://schemas.openxmlformats.org/officeDocument/2006/relationships/image" Target="../media/image55.png"/><Relationship Id="rId6" Type="http://schemas.openxmlformats.org/officeDocument/2006/relationships/image" Target="../media/image42.png"/><Relationship Id="rId7" Type="http://schemas.openxmlformats.org/officeDocument/2006/relationships/image" Target="../media/image6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9.jpg"/><Relationship Id="rId4" Type="http://schemas.openxmlformats.org/officeDocument/2006/relationships/image" Target="../media/image52.jpg"/><Relationship Id="rId5" Type="http://schemas.openxmlformats.org/officeDocument/2006/relationships/image" Target="../media/image53.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63.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70.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71.jpg"/><Relationship Id="rId4" Type="http://schemas.openxmlformats.org/officeDocument/2006/relationships/image" Target="../media/image62.jpg"/><Relationship Id="rId5" Type="http://schemas.openxmlformats.org/officeDocument/2006/relationships/image" Target="../media/image61.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54.jpg"/><Relationship Id="rId4" Type="http://schemas.openxmlformats.org/officeDocument/2006/relationships/image" Target="../media/image6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56.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73.jpg"/><Relationship Id="rId4" Type="http://schemas.openxmlformats.org/officeDocument/2006/relationships/image" Target="../media/image66.jpg"/><Relationship Id="rId5" Type="http://schemas.openxmlformats.org/officeDocument/2006/relationships/image" Target="../media/image68.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69.jpg"/><Relationship Id="rId4" Type="http://schemas.openxmlformats.org/officeDocument/2006/relationships/image" Target="../media/image67.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72.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www.geeksforgeeks.org/git/version-control-systems/" TargetMode="Externa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56" name="Shape 356"/>
        <p:cNvGrpSpPr/>
        <p:nvPr/>
      </p:nvGrpSpPr>
      <p:grpSpPr>
        <a:xfrm>
          <a:off x="0" y="0"/>
          <a:ext cx="0" cy="0"/>
          <a:chOff x="0" y="0"/>
          <a:chExt cx="0" cy="0"/>
        </a:xfrm>
      </p:grpSpPr>
      <p:sp>
        <p:nvSpPr>
          <p:cNvPr id="357" name="Google Shape;357;p30"/>
          <p:cNvSpPr txBox="1"/>
          <p:nvPr>
            <p:ph idx="1" type="subTitle"/>
          </p:nvPr>
        </p:nvSpPr>
        <p:spPr>
          <a:xfrm>
            <a:off x="2136675" y="3216050"/>
            <a:ext cx="5607000" cy="11895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solidFill>
                  <a:schemeClr val="accent1"/>
                </a:solidFill>
              </a:rPr>
              <a:t>It’s have the concept about version control system and </a:t>
            </a:r>
            <a:r>
              <a:rPr lang="en">
                <a:solidFill>
                  <a:schemeClr val="accent1"/>
                </a:solidFill>
              </a:rPr>
              <a:t>distributed</a:t>
            </a:r>
            <a:r>
              <a:rPr lang="en">
                <a:solidFill>
                  <a:schemeClr val="accent1"/>
                </a:solidFill>
              </a:rPr>
              <a:t> version control system git</a:t>
            </a:r>
            <a:endParaRPr>
              <a:solidFill>
                <a:schemeClr val="accent1"/>
              </a:solidFill>
            </a:endParaRPr>
          </a:p>
        </p:txBody>
      </p:sp>
      <p:sp>
        <p:nvSpPr>
          <p:cNvPr id="358" name="Google Shape;358;p30"/>
          <p:cNvSpPr txBox="1"/>
          <p:nvPr>
            <p:ph type="ctrTitle"/>
          </p:nvPr>
        </p:nvSpPr>
        <p:spPr>
          <a:xfrm>
            <a:off x="1831725" y="1304525"/>
            <a:ext cx="6027900" cy="1574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VCS and Git</a:t>
            </a:r>
            <a:r>
              <a:rPr lang="en"/>
              <a:t> </a:t>
            </a:r>
            <a:endParaRPr/>
          </a:p>
          <a:p>
            <a:pPr indent="0" lvl="0" marL="0" rtl="0" algn="ctr">
              <a:spcBef>
                <a:spcPts val="0"/>
              </a:spcBef>
              <a:spcAft>
                <a:spcPts val="0"/>
              </a:spcAft>
              <a:buNone/>
            </a:pPr>
            <a:r>
              <a:rPr lang="en" sz="3800"/>
              <a:t>(Version Control System)</a:t>
            </a:r>
            <a:endParaRPr sz="3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11" name="Shape 411"/>
        <p:cNvGrpSpPr/>
        <p:nvPr/>
      </p:nvGrpSpPr>
      <p:grpSpPr>
        <a:xfrm>
          <a:off x="0" y="0"/>
          <a:ext cx="0" cy="0"/>
          <a:chOff x="0" y="0"/>
          <a:chExt cx="0" cy="0"/>
        </a:xfrm>
      </p:grpSpPr>
      <p:sp>
        <p:nvSpPr>
          <p:cNvPr id="412" name="Google Shape;412;p39"/>
          <p:cNvSpPr txBox="1"/>
          <p:nvPr>
            <p:ph idx="1" type="body"/>
          </p:nvPr>
        </p:nvSpPr>
        <p:spPr>
          <a:xfrm>
            <a:off x="352550" y="847050"/>
            <a:ext cx="8479800" cy="40260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sz="1400">
                <a:solidFill>
                  <a:srgbClr val="EFEFEF"/>
                </a:solidFill>
              </a:rPr>
              <a:t>It is easy to get things going with g</a:t>
            </a:r>
            <a:r>
              <a:rPr lang="en" sz="1400">
                <a:solidFill>
                  <a:srgbClr val="EFEFEF"/>
                </a:solidFill>
              </a:rPr>
              <a:t>ithub and for starting, click on the </a:t>
            </a:r>
            <a:r>
              <a:rPr lang="en" sz="1400" u="sng">
                <a:solidFill>
                  <a:schemeClr val="hlink"/>
                </a:solidFill>
                <a:hlinkClick r:id="rId3"/>
              </a:rPr>
              <a:t>Github Site</a:t>
            </a:r>
            <a:r>
              <a:rPr lang="en" sz="1400">
                <a:solidFill>
                  <a:srgbClr val="EFEFEF"/>
                </a:solidFill>
              </a:rPr>
              <a:t> and create the account.</a:t>
            </a:r>
            <a:br>
              <a:rPr lang="en" sz="1400">
                <a:solidFill>
                  <a:srgbClr val="EFEFEF"/>
                </a:solidFill>
              </a:rPr>
            </a:br>
            <a:r>
              <a:rPr lang="en" sz="1400">
                <a:solidFill>
                  <a:srgbClr val="EFEFEF"/>
                </a:solidFill>
              </a:rPr>
              <a:t>Then we will consider on downloading </a:t>
            </a:r>
            <a:r>
              <a:rPr lang="en" sz="1400" u="sng">
                <a:solidFill>
                  <a:schemeClr val="hlink"/>
                </a:solidFill>
                <a:hlinkClick r:id="rId4"/>
              </a:rPr>
              <a:t>Git</a:t>
            </a:r>
            <a:r>
              <a:rPr lang="en" sz="1400">
                <a:solidFill>
                  <a:srgbClr val="EFEFEF"/>
                </a:solidFill>
              </a:rPr>
              <a:t> on our system ; </a:t>
            </a:r>
            <a:br>
              <a:rPr lang="en" sz="1400">
                <a:solidFill>
                  <a:srgbClr val="EFEFEF"/>
                </a:solidFill>
              </a:rPr>
            </a:br>
            <a:r>
              <a:rPr lang="en" sz="1400">
                <a:solidFill>
                  <a:srgbClr val="EFEFEF"/>
                </a:solidFill>
              </a:rPr>
              <a:t>For </a:t>
            </a:r>
            <a:br>
              <a:rPr lang="en" sz="1400">
                <a:solidFill>
                  <a:srgbClr val="EFEFEF"/>
                </a:solidFill>
              </a:rPr>
            </a:br>
            <a:r>
              <a:rPr lang="en" sz="1400">
                <a:solidFill>
                  <a:srgbClr val="EFEFEF"/>
                </a:solidFill>
              </a:rPr>
              <a:t>	Window : </a:t>
            </a:r>
            <a:r>
              <a:rPr lang="en" sz="1300">
                <a:solidFill>
                  <a:schemeClr val="hlink"/>
                </a:solidFill>
                <a:uFill>
                  <a:noFill/>
                </a:uFill>
                <a:hlinkClick r:id="rId5"/>
              </a:rPr>
              <a:t>https://git-scm.com/downloads/win</a:t>
            </a:r>
            <a:br>
              <a:rPr lang="en" sz="1400">
                <a:solidFill>
                  <a:srgbClr val="EFEFEF"/>
                </a:solidFill>
              </a:rPr>
            </a:br>
            <a:r>
              <a:rPr lang="en" sz="1400">
                <a:solidFill>
                  <a:srgbClr val="EFEFEF"/>
                </a:solidFill>
              </a:rPr>
              <a:t>	Linux : </a:t>
            </a:r>
            <a:r>
              <a:rPr lang="en" sz="1300">
                <a:solidFill>
                  <a:srgbClr val="EFEFEF"/>
                </a:solidFill>
              </a:rPr>
              <a:t>use command -</a:t>
            </a:r>
            <a:r>
              <a:rPr lang="en" sz="1400">
                <a:solidFill>
                  <a:srgbClr val="EFEFEF"/>
                </a:solidFill>
              </a:rPr>
              <a:t> </a:t>
            </a:r>
            <a:r>
              <a:rPr lang="en" sz="1300">
                <a:solidFill>
                  <a:schemeClr val="accent5"/>
                </a:solidFill>
              </a:rPr>
              <a:t>`sudo apt-get install git`</a:t>
            </a:r>
            <a:r>
              <a:rPr lang="en" sz="1300">
                <a:solidFill>
                  <a:srgbClr val="EFEFEF"/>
                </a:solidFill>
              </a:rPr>
              <a:t>  | (</a:t>
            </a:r>
            <a:r>
              <a:rPr lang="en" sz="1300">
                <a:solidFill>
                  <a:schemeClr val="hlink"/>
                </a:solidFill>
                <a:uFill>
                  <a:noFill/>
                </a:uFill>
                <a:hlinkClick r:id="rId6"/>
              </a:rPr>
              <a:t>link</a:t>
            </a:r>
            <a:r>
              <a:rPr lang="en" sz="1300">
                <a:solidFill>
                  <a:srgbClr val="EFEFEF"/>
                </a:solidFill>
              </a:rPr>
              <a:t>)</a:t>
            </a:r>
            <a:br>
              <a:rPr lang="en" sz="1300">
                <a:solidFill>
                  <a:srgbClr val="EFEFEF"/>
                </a:solidFill>
              </a:rPr>
            </a:br>
            <a:r>
              <a:rPr lang="en" sz="1400">
                <a:solidFill>
                  <a:srgbClr val="EFEFEF"/>
                </a:solidFill>
              </a:rPr>
              <a:t>	Mac : </a:t>
            </a:r>
            <a:r>
              <a:rPr lang="en" sz="1300">
                <a:solidFill>
                  <a:srgbClr val="EFEFEF"/>
                </a:solidFill>
              </a:rPr>
              <a:t>use command - </a:t>
            </a:r>
            <a:r>
              <a:rPr lang="en" sz="1300">
                <a:solidFill>
                  <a:schemeClr val="accent5"/>
                </a:solidFill>
              </a:rPr>
              <a:t>`brew install git`</a:t>
            </a:r>
            <a:r>
              <a:rPr lang="en" sz="1300">
                <a:solidFill>
                  <a:srgbClr val="EFEFEF"/>
                </a:solidFill>
              </a:rPr>
              <a:t> | (</a:t>
            </a:r>
            <a:r>
              <a:rPr lang="en" sz="1300">
                <a:solidFill>
                  <a:schemeClr val="hlink"/>
                </a:solidFill>
                <a:uFill>
                  <a:noFill/>
                </a:uFill>
                <a:hlinkClick r:id="rId7"/>
              </a:rPr>
              <a:t>link</a:t>
            </a:r>
            <a:r>
              <a:rPr lang="en" sz="1300">
                <a:solidFill>
                  <a:srgbClr val="EFEFEF"/>
                </a:solidFill>
              </a:rPr>
              <a:t>)</a:t>
            </a:r>
            <a:endParaRPr sz="1300">
              <a:solidFill>
                <a:srgbClr val="EFEFEF"/>
              </a:solidFill>
            </a:endParaRPr>
          </a:p>
          <a:p>
            <a:pPr indent="0" lvl="0" marL="0" rtl="0" algn="l">
              <a:spcBef>
                <a:spcPts val="1200"/>
              </a:spcBef>
              <a:spcAft>
                <a:spcPts val="0"/>
              </a:spcAft>
              <a:buNone/>
            </a:pPr>
            <a:r>
              <a:rPr lang="en" sz="1400">
                <a:solidFill>
                  <a:srgbClr val="EFEFEF"/>
                </a:solidFill>
              </a:rPr>
              <a:t>Then will go on our system terminal </a:t>
            </a:r>
            <a:r>
              <a:rPr lang="en" sz="1400">
                <a:solidFill>
                  <a:schemeClr val="accent1"/>
                </a:solidFill>
              </a:rPr>
              <a:t>( for window use git base, and for linux/mac use default terminal ) </a:t>
            </a:r>
            <a:r>
              <a:rPr lang="en" sz="1400">
                <a:solidFill>
                  <a:srgbClr val="EFEFEF"/>
                </a:solidFill>
              </a:rPr>
              <a:t>and make </a:t>
            </a:r>
            <a:r>
              <a:rPr lang="en" sz="1400">
                <a:solidFill>
                  <a:srgbClr val="EFEFEF"/>
                </a:solidFill>
              </a:rPr>
              <a:t>our self</a:t>
            </a:r>
            <a:r>
              <a:rPr lang="en" sz="1400">
                <a:solidFill>
                  <a:srgbClr val="EFEFEF"/>
                </a:solidFill>
              </a:rPr>
              <a:t> known to Git by run the basic settings for every repository.</a:t>
            </a:r>
            <a:br>
              <a:rPr lang="en" sz="1400">
                <a:solidFill>
                  <a:srgbClr val="EFEFEF"/>
                </a:solidFill>
              </a:rPr>
            </a:br>
            <a:br>
              <a:rPr lang="en" sz="1400">
                <a:solidFill>
                  <a:srgbClr val="EFEFEF"/>
                </a:solidFill>
              </a:rPr>
            </a:br>
            <a:br>
              <a:rPr lang="en" sz="1400">
                <a:solidFill>
                  <a:srgbClr val="EFEFEF"/>
                </a:solidFill>
              </a:rPr>
            </a:br>
            <a:r>
              <a:rPr lang="en" sz="1400">
                <a:solidFill>
                  <a:srgbClr val="EFEFEF"/>
                </a:solidFill>
              </a:rPr>
              <a:t>Some Basic Setting For Configuring Git :</a:t>
            </a:r>
            <a:endParaRPr sz="1400">
              <a:solidFill>
                <a:srgbClr val="EFEFEF"/>
              </a:solidFill>
            </a:endParaRPr>
          </a:p>
          <a:p>
            <a:pPr indent="-304165" lvl="0" marL="457200" rtl="0" algn="l">
              <a:spcBef>
                <a:spcPts val="0"/>
              </a:spcBef>
              <a:spcAft>
                <a:spcPts val="0"/>
              </a:spcAft>
              <a:buSzPct val="100000"/>
              <a:buChar char="●"/>
            </a:pPr>
            <a:r>
              <a:rPr lang="en" sz="1400">
                <a:solidFill>
                  <a:schemeClr val="accent1"/>
                </a:solidFill>
              </a:rPr>
              <a:t>Name</a:t>
            </a:r>
            <a:endParaRPr sz="1400">
              <a:solidFill>
                <a:schemeClr val="accent1"/>
              </a:solidFill>
            </a:endParaRPr>
          </a:p>
          <a:p>
            <a:pPr indent="-304165" lvl="0" marL="457200" rtl="0" algn="l">
              <a:spcBef>
                <a:spcPts val="0"/>
              </a:spcBef>
              <a:spcAft>
                <a:spcPts val="0"/>
              </a:spcAft>
              <a:buSzPct val="100000"/>
              <a:buChar char="●"/>
            </a:pPr>
            <a:r>
              <a:rPr lang="en" sz="1400">
                <a:solidFill>
                  <a:schemeClr val="accent1"/>
                </a:solidFill>
              </a:rPr>
              <a:t>Email</a:t>
            </a:r>
            <a:endParaRPr sz="1400">
              <a:solidFill>
                <a:schemeClr val="accent1"/>
              </a:solidFill>
            </a:endParaRPr>
          </a:p>
          <a:p>
            <a:pPr indent="-304165" lvl="0" marL="457200" rtl="0" algn="l">
              <a:spcBef>
                <a:spcPts val="0"/>
              </a:spcBef>
              <a:spcAft>
                <a:spcPts val="0"/>
              </a:spcAft>
              <a:buSzPct val="100000"/>
              <a:buChar char="●"/>
            </a:pPr>
            <a:r>
              <a:rPr lang="en" sz="1400">
                <a:solidFill>
                  <a:schemeClr val="accent1"/>
                </a:solidFill>
              </a:rPr>
              <a:t>Default Editor</a:t>
            </a:r>
            <a:endParaRPr sz="1400">
              <a:solidFill>
                <a:schemeClr val="accent1"/>
              </a:solidFill>
            </a:endParaRPr>
          </a:p>
          <a:p>
            <a:pPr indent="-304165" lvl="0" marL="457200" rtl="0" algn="l">
              <a:spcBef>
                <a:spcPts val="0"/>
              </a:spcBef>
              <a:spcAft>
                <a:spcPts val="0"/>
              </a:spcAft>
              <a:buSzPct val="100000"/>
              <a:buChar char="●"/>
            </a:pPr>
            <a:r>
              <a:rPr lang="en" sz="1400">
                <a:solidFill>
                  <a:schemeClr val="accent1"/>
                </a:solidFill>
              </a:rPr>
              <a:t>Line Ending</a:t>
            </a:r>
            <a:br>
              <a:rPr lang="en" sz="1400">
                <a:solidFill>
                  <a:schemeClr val="accent1"/>
                </a:solidFill>
              </a:rPr>
            </a:br>
            <a:endParaRPr sz="1400">
              <a:solidFill>
                <a:schemeClr val="accent1"/>
              </a:solidFill>
            </a:endParaRPr>
          </a:p>
          <a:p>
            <a:pPr indent="0" lvl="0" marL="0" rtl="0" algn="l">
              <a:spcBef>
                <a:spcPts val="1200"/>
              </a:spcBef>
              <a:spcAft>
                <a:spcPts val="0"/>
              </a:spcAft>
              <a:buNone/>
            </a:pPr>
            <a:r>
              <a:rPr lang="en" sz="1400">
                <a:solidFill>
                  <a:srgbClr val="EFEFEF"/>
                </a:solidFill>
              </a:rPr>
              <a:t>And we can </a:t>
            </a:r>
            <a:r>
              <a:rPr lang="en" sz="1400">
                <a:solidFill>
                  <a:srgbClr val="EFEFEF"/>
                </a:solidFill>
              </a:rPr>
              <a:t>specify</a:t>
            </a:r>
            <a:r>
              <a:rPr lang="en" sz="1400">
                <a:solidFill>
                  <a:srgbClr val="EFEFEF"/>
                </a:solidFill>
              </a:rPr>
              <a:t> this </a:t>
            </a:r>
            <a:r>
              <a:rPr lang="en" sz="1400">
                <a:solidFill>
                  <a:srgbClr val="EFEFEF"/>
                </a:solidFill>
              </a:rPr>
              <a:t>configuration</a:t>
            </a:r>
            <a:r>
              <a:rPr lang="en" sz="1400">
                <a:solidFill>
                  <a:srgbClr val="EFEFEF"/>
                </a:solidFill>
              </a:rPr>
              <a:t> setting at three different level ;</a:t>
            </a:r>
            <a:endParaRPr sz="1400">
              <a:solidFill>
                <a:srgbClr val="EFEFEF"/>
              </a:solidFill>
            </a:endParaRPr>
          </a:p>
          <a:p>
            <a:pPr indent="-304165" lvl="0" marL="457200" rtl="0" algn="l">
              <a:spcBef>
                <a:spcPts val="0"/>
              </a:spcBef>
              <a:spcAft>
                <a:spcPts val="0"/>
              </a:spcAft>
              <a:buSzPct val="100000"/>
              <a:buChar char="●"/>
            </a:pPr>
            <a:r>
              <a:rPr lang="en" sz="1400">
                <a:solidFill>
                  <a:schemeClr val="accent1"/>
                </a:solidFill>
              </a:rPr>
              <a:t>System Level :</a:t>
            </a:r>
            <a:r>
              <a:rPr lang="en" sz="1400">
                <a:solidFill>
                  <a:srgbClr val="EFEFEF"/>
                </a:solidFill>
              </a:rPr>
              <a:t>  setting here is </a:t>
            </a:r>
            <a:r>
              <a:rPr lang="en" sz="1400">
                <a:solidFill>
                  <a:srgbClr val="EFEFEF"/>
                </a:solidFill>
              </a:rPr>
              <a:t>applied</a:t>
            </a:r>
            <a:r>
              <a:rPr lang="en" sz="1400">
                <a:solidFill>
                  <a:srgbClr val="EFEFEF"/>
                </a:solidFill>
              </a:rPr>
              <a:t> for all users on current computer / system.</a:t>
            </a:r>
            <a:endParaRPr sz="1400">
              <a:solidFill>
                <a:srgbClr val="EFEFEF"/>
              </a:solidFill>
            </a:endParaRPr>
          </a:p>
          <a:p>
            <a:pPr indent="-304165" lvl="0" marL="457200" rtl="0" algn="l">
              <a:spcBef>
                <a:spcPts val="0"/>
              </a:spcBef>
              <a:spcAft>
                <a:spcPts val="0"/>
              </a:spcAft>
              <a:buSzPct val="100000"/>
              <a:buChar char="●"/>
            </a:pPr>
            <a:r>
              <a:rPr lang="en" sz="1400">
                <a:solidFill>
                  <a:schemeClr val="accent1"/>
                </a:solidFill>
              </a:rPr>
              <a:t>Global</a:t>
            </a:r>
            <a:r>
              <a:rPr lang="en" sz="1400">
                <a:solidFill>
                  <a:schemeClr val="accent1"/>
                </a:solidFill>
              </a:rPr>
              <a:t> Level :  </a:t>
            </a:r>
            <a:r>
              <a:rPr lang="en" sz="1400">
                <a:solidFill>
                  <a:srgbClr val="EFEFEF"/>
                </a:solidFill>
              </a:rPr>
              <a:t>setting here is applied for all repositories of current user. </a:t>
            </a:r>
            <a:endParaRPr sz="1400">
              <a:solidFill>
                <a:schemeClr val="accent1"/>
              </a:solidFill>
            </a:endParaRPr>
          </a:p>
          <a:p>
            <a:pPr indent="-304165" lvl="0" marL="457200" rtl="0" algn="l">
              <a:spcBef>
                <a:spcPts val="0"/>
              </a:spcBef>
              <a:spcAft>
                <a:spcPts val="0"/>
              </a:spcAft>
              <a:buSzPct val="100000"/>
              <a:buChar char="●"/>
            </a:pPr>
            <a:r>
              <a:rPr lang="en" sz="1400">
                <a:solidFill>
                  <a:schemeClr val="accent1"/>
                </a:solidFill>
              </a:rPr>
              <a:t>Local Level :</a:t>
            </a:r>
            <a:r>
              <a:rPr lang="en" sz="1400">
                <a:solidFill>
                  <a:srgbClr val="EFEFEF"/>
                </a:solidFill>
              </a:rPr>
              <a:t>  setting here is applied for current repository in current folder.</a:t>
            </a:r>
            <a:endParaRPr sz="1400">
              <a:solidFill>
                <a:srgbClr val="EFEFEF"/>
              </a:solidFill>
            </a:endParaRPr>
          </a:p>
        </p:txBody>
      </p:sp>
      <p:sp>
        <p:nvSpPr>
          <p:cNvPr id="413" name="Google Shape;413;p39"/>
          <p:cNvSpPr txBox="1"/>
          <p:nvPr>
            <p:ph idx="4294967295" type="ctrTitle"/>
          </p:nvPr>
        </p:nvSpPr>
        <p:spPr>
          <a:xfrm>
            <a:off x="352550" y="244675"/>
            <a:ext cx="5768700" cy="49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20">
                <a:highlight>
                  <a:schemeClr val="accent1"/>
                </a:highlight>
              </a:rPr>
              <a:t>How do we get started with</a:t>
            </a:r>
            <a:r>
              <a:rPr lang="en" sz="2220">
                <a:highlight>
                  <a:schemeClr val="accent1"/>
                </a:highlight>
              </a:rPr>
              <a:t> Github and Git</a:t>
            </a:r>
            <a:endParaRPr sz="2220">
              <a:highlight>
                <a:schemeClr val="accent1"/>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17" name="Shape 417"/>
        <p:cNvGrpSpPr/>
        <p:nvPr/>
      </p:nvGrpSpPr>
      <p:grpSpPr>
        <a:xfrm>
          <a:off x="0" y="0"/>
          <a:ext cx="0" cy="0"/>
          <a:chOff x="0" y="0"/>
          <a:chExt cx="0" cy="0"/>
        </a:xfrm>
      </p:grpSpPr>
      <p:sp>
        <p:nvSpPr>
          <p:cNvPr id="418" name="Google Shape;418;p40"/>
          <p:cNvSpPr txBox="1"/>
          <p:nvPr>
            <p:ph idx="1" type="body"/>
          </p:nvPr>
        </p:nvSpPr>
        <p:spPr>
          <a:xfrm>
            <a:off x="352550" y="248025"/>
            <a:ext cx="8479800" cy="4625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150">
                <a:solidFill>
                  <a:schemeClr val="accent1"/>
                </a:solidFill>
              </a:rPr>
              <a:t>Configuring Git Setting Commands :</a:t>
            </a:r>
            <a:r>
              <a:rPr lang="en" sz="1150">
                <a:solidFill>
                  <a:srgbClr val="EFEFEF"/>
                </a:solidFill>
              </a:rPr>
              <a:t> In this configuration, we will use global level setting commands.</a:t>
            </a:r>
            <a:endParaRPr sz="1150">
              <a:solidFill>
                <a:srgbClr val="EFEFEF"/>
              </a:solidFill>
            </a:endParaRPr>
          </a:p>
          <a:p>
            <a:pPr indent="-301625" lvl="0" marL="457200" rtl="0" algn="l">
              <a:spcBef>
                <a:spcPts val="1200"/>
              </a:spcBef>
              <a:spcAft>
                <a:spcPts val="0"/>
              </a:spcAft>
              <a:buSzPts val="1150"/>
              <a:buChar char="●"/>
            </a:pPr>
            <a:r>
              <a:rPr lang="en" sz="1150">
                <a:solidFill>
                  <a:schemeClr val="accent1"/>
                </a:solidFill>
              </a:rPr>
              <a:t>Name Command    -     </a:t>
            </a:r>
            <a:r>
              <a:rPr lang="en" sz="1150">
                <a:solidFill>
                  <a:srgbClr val="EFEFEF"/>
                </a:solidFill>
              </a:rPr>
              <a:t>git config</a:t>
            </a:r>
            <a:r>
              <a:rPr lang="en" sz="1150">
                <a:solidFill>
                  <a:schemeClr val="accent1"/>
                </a:solidFill>
              </a:rPr>
              <a:t> </a:t>
            </a:r>
            <a:r>
              <a:rPr lang="en" sz="1150">
                <a:solidFill>
                  <a:schemeClr val="accent1"/>
                </a:solidFill>
              </a:rPr>
              <a:t>--</a:t>
            </a:r>
            <a:r>
              <a:rPr lang="en" sz="1150">
                <a:solidFill>
                  <a:schemeClr val="accent1"/>
                </a:solidFill>
              </a:rPr>
              <a:t>global </a:t>
            </a:r>
            <a:r>
              <a:rPr lang="en" sz="1150">
                <a:solidFill>
                  <a:srgbClr val="EFEFEF"/>
                </a:solidFill>
              </a:rPr>
              <a:t>user.name</a:t>
            </a:r>
            <a:r>
              <a:rPr lang="en" sz="1150">
                <a:solidFill>
                  <a:schemeClr val="accent1"/>
                </a:solidFill>
              </a:rPr>
              <a:t>  </a:t>
            </a:r>
            <a:r>
              <a:rPr lang="en" sz="1150">
                <a:solidFill>
                  <a:srgbClr val="EFEFEF"/>
                </a:solidFill>
              </a:rPr>
              <a:t>“</a:t>
            </a:r>
            <a:r>
              <a:rPr lang="en" sz="1150">
                <a:solidFill>
                  <a:schemeClr val="accent1"/>
                </a:solidFill>
              </a:rPr>
              <a:t>John Deo</a:t>
            </a:r>
            <a:r>
              <a:rPr lang="en" sz="1150">
                <a:solidFill>
                  <a:srgbClr val="EFEFEF"/>
                </a:solidFill>
              </a:rPr>
              <a:t>”</a:t>
            </a:r>
            <a:r>
              <a:rPr lang="en" sz="1150">
                <a:solidFill>
                  <a:schemeClr val="accent1"/>
                </a:solidFill>
              </a:rPr>
              <a:t> </a:t>
            </a:r>
            <a:br>
              <a:rPr lang="en" sz="1150">
                <a:solidFill>
                  <a:schemeClr val="accent1"/>
                </a:solidFill>
              </a:rPr>
            </a:br>
            <a:br>
              <a:rPr lang="en" sz="1150">
                <a:solidFill>
                  <a:schemeClr val="accent1"/>
                </a:solidFill>
              </a:rPr>
            </a:br>
            <a:endParaRPr sz="1150">
              <a:solidFill>
                <a:schemeClr val="accent1"/>
              </a:solidFill>
            </a:endParaRPr>
          </a:p>
          <a:p>
            <a:pPr indent="-301625" lvl="0" marL="457200" rtl="0" algn="l">
              <a:spcBef>
                <a:spcPts val="0"/>
              </a:spcBef>
              <a:spcAft>
                <a:spcPts val="0"/>
              </a:spcAft>
              <a:buSzPts val="1150"/>
              <a:buChar char="●"/>
            </a:pPr>
            <a:r>
              <a:rPr lang="en" sz="1150">
                <a:solidFill>
                  <a:schemeClr val="accent1"/>
                </a:solidFill>
              </a:rPr>
              <a:t>Email Command    -	</a:t>
            </a:r>
            <a:r>
              <a:rPr lang="en" sz="1150">
                <a:solidFill>
                  <a:srgbClr val="EFEFEF"/>
                </a:solidFill>
              </a:rPr>
              <a:t>git config</a:t>
            </a:r>
            <a:r>
              <a:rPr lang="en" sz="1150">
                <a:solidFill>
                  <a:schemeClr val="accent1"/>
                </a:solidFill>
              </a:rPr>
              <a:t> --global </a:t>
            </a:r>
            <a:r>
              <a:rPr lang="en" sz="1150">
                <a:solidFill>
                  <a:srgbClr val="EFEFEF"/>
                </a:solidFill>
              </a:rPr>
              <a:t>user.email</a:t>
            </a:r>
            <a:r>
              <a:rPr lang="en" sz="1150">
                <a:solidFill>
                  <a:schemeClr val="accent1"/>
                </a:solidFill>
              </a:rPr>
              <a:t>  </a:t>
            </a:r>
            <a:r>
              <a:rPr lang="en" sz="1150">
                <a:solidFill>
                  <a:schemeClr val="accent1"/>
                </a:solidFill>
              </a:rPr>
              <a:t>john.deo@gmail.com</a:t>
            </a:r>
            <a:r>
              <a:rPr lang="en" sz="1150">
                <a:solidFill>
                  <a:schemeClr val="accent1"/>
                </a:solidFill>
              </a:rPr>
              <a:t>	</a:t>
            </a:r>
            <a:br>
              <a:rPr lang="en" sz="1150">
                <a:solidFill>
                  <a:schemeClr val="accent1"/>
                </a:solidFill>
              </a:rPr>
            </a:br>
            <a:br>
              <a:rPr lang="en" sz="1150">
                <a:solidFill>
                  <a:schemeClr val="accent1"/>
                </a:solidFill>
              </a:rPr>
            </a:br>
            <a:endParaRPr sz="1150">
              <a:solidFill>
                <a:srgbClr val="EFEFEF"/>
              </a:solidFill>
            </a:endParaRPr>
          </a:p>
          <a:p>
            <a:pPr indent="-301625" lvl="0" marL="457200" rtl="0" algn="l">
              <a:lnSpc>
                <a:spcPct val="100000"/>
              </a:lnSpc>
              <a:spcBef>
                <a:spcPts val="0"/>
              </a:spcBef>
              <a:spcAft>
                <a:spcPts val="0"/>
              </a:spcAft>
              <a:buSzPts val="1150"/>
              <a:buChar char="●"/>
            </a:pPr>
            <a:r>
              <a:rPr lang="en" sz="1150">
                <a:solidFill>
                  <a:schemeClr val="accent1"/>
                </a:solidFill>
              </a:rPr>
              <a:t>Default Editor Command    -     </a:t>
            </a:r>
            <a:r>
              <a:rPr lang="en" sz="1150">
                <a:solidFill>
                  <a:srgbClr val="EFEFEF"/>
                </a:solidFill>
              </a:rPr>
              <a:t>git config</a:t>
            </a:r>
            <a:r>
              <a:rPr lang="en" sz="1150">
                <a:solidFill>
                  <a:schemeClr val="accent1"/>
                </a:solidFill>
              </a:rPr>
              <a:t> --global </a:t>
            </a:r>
            <a:r>
              <a:rPr lang="en" sz="1150">
                <a:solidFill>
                  <a:srgbClr val="EFEFEF"/>
                </a:solidFill>
              </a:rPr>
              <a:t>core.editor</a:t>
            </a:r>
            <a:r>
              <a:rPr lang="en" sz="1150">
                <a:solidFill>
                  <a:schemeClr val="accent1"/>
                </a:solidFill>
              </a:rPr>
              <a:t>  </a:t>
            </a:r>
            <a:r>
              <a:rPr lang="en" sz="1150">
                <a:solidFill>
                  <a:srgbClr val="EFEFEF"/>
                </a:solidFill>
              </a:rPr>
              <a:t>“</a:t>
            </a:r>
            <a:r>
              <a:rPr lang="en" sz="1150">
                <a:solidFill>
                  <a:schemeClr val="accent1"/>
                </a:solidFill>
              </a:rPr>
              <a:t>code --wait</a:t>
            </a:r>
            <a:r>
              <a:rPr lang="en" sz="1150">
                <a:solidFill>
                  <a:srgbClr val="EFEFEF"/>
                </a:solidFill>
              </a:rPr>
              <a:t>”</a:t>
            </a:r>
            <a:r>
              <a:rPr lang="en" sz="1150">
                <a:solidFill>
                  <a:schemeClr val="accent1"/>
                </a:solidFill>
              </a:rPr>
              <a:t> 	</a:t>
            </a:r>
            <a:r>
              <a:rPr lang="en" sz="1150">
                <a:solidFill>
                  <a:srgbClr val="B7B7B7"/>
                </a:solidFill>
              </a:rPr>
              <a:t>#    </a:t>
            </a:r>
            <a:r>
              <a:rPr lang="en" sz="1150">
                <a:solidFill>
                  <a:srgbClr val="B7B7B7"/>
                </a:solidFill>
              </a:rPr>
              <a:t>as default editor we want to use</a:t>
            </a:r>
            <a:br>
              <a:rPr lang="en" sz="1150">
                <a:solidFill>
                  <a:srgbClr val="B7B7B7"/>
                </a:solidFill>
              </a:rPr>
            </a:br>
            <a:r>
              <a:rPr lang="en" sz="1150">
                <a:solidFill>
                  <a:srgbClr val="B7B7B7"/>
                </a:solidFill>
              </a:rPr>
              <a:t> 											      vscode, so we will set vscode using</a:t>
            </a:r>
            <a:br>
              <a:rPr lang="en" sz="1150">
                <a:solidFill>
                  <a:srgbClr val="B7B7B7"/>
                </a:solidFill>
              </a:rPr>
            </a:br>
            <a:r>
              <a:rPr lang="en" sz="1150">
                <a:solidFill>
                  <a:srgbClr val="B7B7B7"/>
                </a:solidFill>
              </a:rPr>
              <a:t>											      core.editor - code </a:t>
            </a:r>
            <a:br>
              <a:rPr lang="en" sz="1150">
                <a:solidFill>
                  <a:srgbClr val="B7B7B7"/>
                </a:solidFill>
              </a:rPr>
            </a:br>
            <a:br>
              <a:rPr lang="en" sz="1150">
                <a:solidFill>
                  <a:srgbClr val="B7B7B7"/>
                </a:solidFill>
              </a:rPr>
            </a:br>
            <a:r>
              <a:rPr lang="en" sz="1150">
                <a:solidFill>
                  <a:srgbClr val="EFEFEF"/>
                </a:solidFill>
              </a:rPr>
              <a:t>			         </a:t>
            </a:r>
            <a:r>
              <a:rPr lang="en" sz="1150">
                <a:solidFill>
                  <a:schemeClr val="accent1"/>
                </a:solidFill>
              </a:rPr>
              <a:t>-      </a:t>
            </a:r>
            <a:r>
              <a:rPr lang="en" sz="1150">
                <a:solidFill>
                  <a:srgbClr val="EFEFEF"/>
                </a:solidFill>
              </a:rPr>
              <a:t>git config</a:t>
            </a:r>
            <a:r>
              <a:rPr lang="en" sz="1150">
                <a:solidFill>
                  <a:schemeClr val="accent1"/>
                </a:solidFill>
              </a:rPr>
              <a:t> --global </a:t>
            </a:r>
            <a:r>
              <a:rPr lang="en" sz="1150">
                <a:solidFill>
                  <a:srgbClr val="EFEFEF"/>
                </a:solidFill>
              </a:rPr>
              <a:t>-e</a:t>
            </a:r>
            <a:r>
              <a:rPr lang="en" sz="1150">
                <a:solidFill>
                  <a:schemeClr val="accent1"/>
                </a:solidFill>
              </a:rPr>
              <a:t> 			</a:t>
            </a:r>
            <a:r>
              <a:rPr lang="en" sz="1150">
                <a:solidFill>
                  <a:srgbClr val="B7B7B7"/>
                </a:solidFill>
              </a:rPr>
              <a:t>#    this command open the default editor to</a:t>
            </a:r>
            <a:br>
              <a:rPr lang="en" sz="1150">
                <a:solidFill>
                  <a:srgbClr val="B7B7B7"/>
                </a:solidFill>
              </a:rPr>
            </a:br>
            <a:r>
              <a:rPr lang="en" sz="1150">
                <a:solidFill>
                  <a:srgbClr val="B7B7B7"/>
                </a:solidFill>
              </a:rPr>
              <a:t>										      edit all the global settings</a:t>
            </a:r>
            <a:r>
              <a:rPr lang="en" sz="1150">
                <a:solidFill>
                  <a:schemeClr val="accent1"/>
                </a:solidFill>
              </a:rPr>
              <a:t> </a:t>
            </a:r>
            <a:br>
              <a:rPr lang="en" sz="1150">
                <a:solidFill>
                  <a:schemeClr val="accent1"/>
                </a:solidFill>
              </a:rPr>
            </a:br>
            <a:br>
              <a:rPr lang="en" sz="1150">
                <a:solidFill>
                  <a:schemeClr val="accent1"/>
                </a:solidFill>
              </a:rPr>
            </a:br>
            <a:endParaRPr sz="1150">
              <a:solidFill>
                <a:schemeClr val="accent1"/>
              </a:solidFill>
            </a:endParaRPr>
          </a:p>
          <a:p>
            <a:pPr indent="-301625" lvl="0" marL="457200" rtl="0" algn="l">
              <a:spcBef>
                <a:spcPts val="0"/>
              </a:spcBef>
              <a:spcAft>
                <a:spcPts val="0"/>
              </a:spcAft>
              <a:buSzPts val="1150"/>
              <a:buChar char="●"/>
            </a:pPr>
            <a:r>
              <a:rPr lang="en" sz="1150">
                <a:solidFill>
                  <a:schemeClr val="accent1"/>
                </a:solidFill>
              </a:rPr>
              <a:t>Line Ending Command    - 	 </a:t>
            </a:r>
            <a:r>
              <a:rPr lang="en" sz="1150">
                <a:solidFill>
                  <a:srgbClr val="EFEFEF"/>
                </a:solidFill>
              </a:rPr>
              <a:t>git config</a:t>
            </a:r>
            <a:r>
              <a:rPr lang="en" sz="1150">
                <a:solidFill>
                  <a:schemeClr val="accent1"/>
                </a:solidFill>
              </a:rPr>
              <a:t> --global </a:t>
            </a:r>
            <a:r>
              <a:rPr lang="en" sz="1150">
                <a:solidFill>
                  <a:srgbClr val="EFEFEF"/>
                </a:solidFill>
              </a:rPr>
              <a:t>core.autocrlf</a:t>
            </a:r>
            <a:r>
              <a:rPr lang="en" sz="1150">
                <a:solidFill>
                  <a:schemeClr val="accent1"/>
                </a:solidFill>
              </a:rPr>
              <a:t>  input/true	</a:t>
            </a:r>
            <a:endParaRPr sz="1150">
              <a:solidFill>
                <a:schemeClr val="accent1"/>
              </a:solidFill>
            </a:endParaRPr>
          </a:p>
          <a:p>
            <a:pPr indent="0" lvl="0" marL="457200" rtl="0" algn="l">
              <a:spcBef>
                <a:spcPts val="1200"/>
              </a:spcBef>
              <a:spcAft>
                <a:spcPts val="0"/>
              </a:spcAft>
              <a:buNone/>
            </a:pPr>
            <a:r>
              <a:rPr lang="en" sz="1150">
                <a:solidFill>
                  <a:srgbClr val="EFEFEF"/>
                </a:solidFill>
              </a:rPr>
              <a:t>#  </a:t>
            </a:r>
            <a:r>
              <a:rPr lang="en" sz="1150">
                <a:solidFill>
                  <a:srgbClr val="B7B7B7"/>
                </a:solidFill>
              </a:rPr>
              <a:t>so on Windows end of lines are marked with two special characters</a:t>
            </a:r>
            <a:r>
              <a:rPr lang="en" sz="1150">
                <a:solidFill>
                  <a:schemeClr val="accent1"/>
                </a:solidFill>
              </a:rPr>
              <a:t> carriage return</a:t>
            </a:r>
            <a:r>
              <a:rPr lang="en" sz="1150">
                <a:solidFill>
                  <a:srgbClr val="EFEFEF"/>
                </a:solidFill>
              </a:rPr>
              <a:t> </a:t>
            </a:r>
            <a:r>
              <a:rPr lang="en" sz="1150">
                <a:solidFill>
                  <a:schemeClr val="accent1"/>
                </a:solidFill>
              </a:rPr>
              <a:t>(</a:t>
            </a:r>
            <a:r>
              <a:rPr lang="en" sz="1150">
                <a:solidFill>
                  <a:srgbClr val="B7B7B7"/>
                </a:solidFill>
              </a:rPr>
              <a:t>\n</a:t>
            </a:r>
            <a:r>
              <a:rPr lang="en" sz="1150">
                <a:solidFill>
                  <a:schemeClr val="accent1"/>
                </a:solidFill>
              </a:rPr>
              <a:t>)</a:t>
            </a:r>
            <a:r>
              <a:rPr lang="en" sz="1150">
                <a:solidFill>
                  <a:srgbClr val="EFEFEF"/>
                </a:solidFill>
              </a:rPr>
              <a:t> </a:t>
            </a:r>
            <a:r>
              <a:rPr lang="en" sz="1150">
                <a:solidFill>
                  <a:srgbClr val="B7B7B7"/>
                </a:solidFill>
              </a:rPr>
              <a:t>and </a:t>
            </a:r>
            <a:r>
              <a:rPr lang="en" sz="1150">
                <a:solidFill>
                  <a:srgbClr val="EFEFEF"/>
                </a:solidFill>
              </a:rPr>
              <a:t> </a:t>
            </a:r>
            <a:r>
              <a:rPr lang="en" sz="1150">
                <a:solidFill>
                  <a:schemeClr val="accent1"/>
                </a:solidFill>
              </a:rPr>
              <a:t>line feed</a:t>
            </a:r>
            <a:r>
              <a:rPr lang="en" sz="1150">
                <a:solidFill>
                  <a:srgbClr val="EFEFEF"/>
                </a:solidFill>
              </a:rPr>
              <a:t> </a:t>
            </a:r>
            <a:r>
              <a:rPr lang="en" sz="1150">
                <a:solidFill>
                  <a:schemeClr val="accent1"/>
                </a:solidFill>
              </a:rPr>
              <a:t>(\n)</a:t>
            </a:r>
            <a:r>
              <a:rPr lang="en" sz="1150">
                <a:solidFill>
                  <a:srgbClr val="EFEFEF"/>
                </a:solidFill>
              </a:rPr>
              <a:t> </a:t>
            </a:r>
            <a:r>
              <a:rPr lang="en" sz="1150">
                <a:solidFill>
                  <a:srgbClr val="B7B7B7"/>
                </a:solidFill>
              </a:rPr>
              <a:t>and </a:t>
            </a:r>
            <a:br>
              <a:rPr lang="en" sz="1150">
                <a:solidFill>
                  <a:srgbClr val="B7B7B7"/>
                </a:solidFill>
              </a:rPr>
            </a:br>
            <a:r>
              <a:rPr lang="en" sz="1150">
                <a:solidFill>
                  <a:srgbClr val="B7B7B7"/>
                </a:solidFill>
              </a:rPr>
              <a:t>    linux/mac end of lines are indicated with line feed, so if we don’t handle the end of line properly then we’re going to run</a:t>
            </a:r>
            <a:br>
              <a:rPr lang="en" sz="1150">
                <a:solidFill>
                  <a:srgbClr val="B7B7B7"/>
                </a:solidFill>
              </a:rPr>
            </a:br>
            <a:r>
              <a:rPr lang="en" sz="1150">
                <a:solidFill>
                  <a:srgbClr val="B7B7B7"/>
                </a:solidFill>
              </a:rPr>
              <a:t>    some weird issues.</a:t>
            </a:r>
            <a:br>
              <a:rPr lang="en" sz="1150">
                <a:solidFill>
                  <a:srgbClr val="B7B7B7"/>
                </a:solidFill>
              </a:rPr>
            </a:br>
            <a:r>
              <a:rPr lang="en" sz="1150">
                <a:solidFill>
                  <a:srgbClr val="B7B7B7"/>
                </a:solidFill>
              </a:rPr>
              <a:t>    To prevent this, we have to configure a property</a:t>
            </a:r>
            <a:r>
              <a:rPr lang="en" sz="1150">
                <a:solidFill>
                  <a:schemeClr val="accent1"/>
                </a:solidFill>
              </a:rPr>
              <a:t> core.autocrlf</a:t>
            </a:r>
            <a:r>
              <a:rPr lang="en" sz="1150">
                <a:solidFill>
                  <a:srgbClr val="EFEFEF"/>
                </a:solidFill>
              </a:rPr>
              <a:t> </a:t>
            </a:r>
            <a:r>
              <a:rPr lang="en" sz="1150">
                <a:solidFill>
                  <a:srgbClr val="B7B7B7"/>
                </a:solidFill>
              </a:rPr>
              <a:t>which is the short for carriage return line feed. So if there </a:t>
            </a:r>
            <a:br>
              <a:rPr lang="en" sz="1150">
                <a:solidFill>
                  <a:srgbClr val="B7B7B7"/>
                </a:solidFill>
              </a:rPr>
            </a:br>
            <a:r>
              <a:rPr lang="en" sz="1150">
                <a:solidFill>
                  <a:srgbClr val="B7B7B7"/>
                </a:solidFill>
              </a:rPr>
              <a:t>    we use window then use</a:t>
            </a:r>
            <a:r>
              <a:rPr lang="en" sz="1150">
                <a:solidFill>
                  <a:schemeClr val="accent1"/>
                </a:solidFill>
              </a:rPr>
              <a:t> ‘true’ </a:t>
            </a:r>
            <a:r>
              <a:rPr lang="en" sz="1150">
                <a:solidFill>
                  <a:srgbClr val="B7B7B7"/>
                </a:solidFill>
              </a:rPr>
              <a:t>or if use linux/mac use</a:t>
            </a:r>
            <a:r>
              <a:rPr lang="en" sz="1150">
                <a:solidFill>
                  <a:schemeClr val="accent1"/>
                </a:solidFill>
              </a:rPr>
              <a:t> ‘input’ </a:t>
            </a:r>
            <a:r>
              <a:rPr lang="en" sz="1150">
                <a:solidFill>
                  <a:srgbClr val="B7B7B7"/>
                </a:solidFill>
              </a:rPr>
              <a:t>as command.</a:t>
            </a:r>
            <a:br>
              <a:rPr lang="en" sz="1150">
                <a:solidFill>
                  <a:srgbClr val="B7B7B7"/>
                </a:solidFill>
              </a:rPr>
            </a:br>
            <a:endParaRPr sz="1150">
              <a:solidFill>
                <a:srgbClr val="B7B7B7"/>
              </a:solidFill>
            </a:endParaRPr>
          </a:p>
          <a:p>
            <a:pPr indent="0" lvl="0" marL="0" rtl="0" algn="l">
              <a:spcBef>
                <a:spcPts val="1200"/>
              </a:spcBef>
              <a:spcAft>
                <a:spcPts val="0"/>
              </a:spcAft>
              <a:buNone/>
            </a:pPr>
            <a:r>
              <a:t/>
            </a:r>
            <a:endParaRPr sz="1150">
              <a:solidFill>
                <a:srgbClr val="B7B7B7"/>
              </a:solidFill>
            </a:endParaRPr>
          </a:p>
          <a:p>
            <a:pPr indent="0" lvl="0" marL="0" rtl="0" algn="l">
              <a:spcBef>
                <a:spcPts val="1200"/>
              </a:spcBef>
              <a:spcAft>
                <a:spcPts val="1200"/>
              </a:spcAft>
              <a:buNone/>
            </a:pPr>
            <a:r>
              <a:rPr lang="en" sz="1150">
                <a:solidFill>
                  <a:srgbClr val="B7B7B7"/>
                </a:solidFill>
              </a:rPr>
              <a:t>Note : </a:t>
            </a:r>
            <a:r>
              <a:rPr lang="en" sz="1150">
                <a:solidFill>
                  <a:srgbClr val="EFEFEF"/>
                </a:solidFill>
              </a:rPr>
              <a:t>For list about all git configurations, use the following command;	</a:t>
            </a:r>
            <a:r>
              <a:rPr lang="en" sz="1150">
                <a:solidFill>
                  <a:schemeClr val="accent1"/>
                </a:solidFill>
              </a:rPr>
              <a:t>-    </a:t>
            </a:r>
            <a:r>
              <a:rPr lang="en" sz="1150">
                <a:solidFill>
                  <a:srgbClr val="EFEFEF"/>
                </a:solidFill>
              </a:rPr>
              <a:t>git config</a:t>
            </a:r>
            <a:r>
              <a:rPr lang="en" sz="1150">
                <a:solidFill>
                  <a:schemeClr val="accent1"/>
                </a:solidFill>
              </a:rPr>
              <a:t> --list</a:t>
            </a:r>
            <a:endParaRPr sz="1150">
              <a:solidFill>
                <a:srgbClr val="EFEFE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22" name="Shape 422"/>
        <p:cNvGrpSpPr/>
        <p:nvPr/>
      </p:nvGrpSpPr>
      <p:grpSpPr>
        <a:xfrm>
          <a:off x="0" y="0"/>
          <a:ext cx="0" cy="0"/>
          <a:chOff x="0" y="0"/>
          <a:chExt cx="0" cy="0"/>
        </a:xfrm>
      </p:grpSpPr>
      <p:sp>
        <p:nvSpPr>
          <p:cNvPr id="423" name="Google Shape;423;p41"/>
          <p:cNvSpPr txBox="1"/>
          <p:nvPr>
            <p:ph idx="1" type="body"/>
          </p:nvPr>
        </p:nvSpPr>
        <p:spPr>
          <a:xfrm>
            <a:off x="352550" y="847050"/>
            <a:ext cx="8479800" cy="402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50">
                <a:solidFill>
                  <a:srgbClr val="EFEFEF"/>
                </a:solidFill>
              </a:rPr>
              <a:t>Now here we will discuss some others basic command. Than will go through mostly uses git commands.</a:t>
            </a:r>
            <a:endParaRPr sz="1150">
              <a:solidFill>
                <a:srgbClr val="EFEFEF"/>
              </a:solidFill>
            </a:endParaRPr>
          </a:p>
          <a:p>
            <a:pPr indent="-301625" lvl="0" marL="457200" rtl="0" algn="l">
              <a:spcBef>
                <a:spcPts val="1200"/>
              </a:spcBef>
              <a:spcAft>
                <a:spcPts val="0"/>
              </a:spcAft>
              <a:buSzPts val="1150"/>
              <a:buChar char="●"/>
            </a:pPr>
            <a:r>
              <a:rPr lang="en" sz="1150">
                <a:solidFill>
                  <a:schemeClr val="accent1"/>
                </a:solidFill>
              </a:rPr>
              <a:t>help Command    -  </a:t>
            </a:r>
            <a:r>
              <a:rPr lang="en" sz="1150">
                <a:solidFill>
                  <a:srgbClr val="EFEFEF"/>
                </a:solidFill>
              </a:rPr>
              <a:t>This command use to help with more details description about some specific part like : config, push,</a:t>
            </a:r>
            <a:br>
              <a:rPr lang="en" sz="1150">
                <a:solidFill>
                  <a:srgbClr val="EFEFEF"/>
                </a:solidFill>
              </a:rPr>
            </a:br>
            <a:r>
              <a:rPr lang="en" sz="1150">
                <a:solidFill>
                  <a:srgbClr val="EFEFEF"/>
                </a:solidFill>
              </a:rPr>
              <a:t>		         pull, shash, add, commit etc. using following command; </a:t>
            </a:r>
            <a:br>
              <a:rPr lang="en" sz="1150">
                <a:solidFill>
                  <a:srgbClr val="EFEFEF"/>
                </a:solidFill>
              </a:rPr>
            </a:br>
            <a:br>
              <a:rPr lang="en" sz="1150">
                <a:solidFill>
                  <a:schemeClr val="accent1"/>
                </a:solidFill>
              </a:rPr>
            </a:br>
            <a:r>
              <a:rPr lang="en" sz="1150">
                <a:solidFill>
                  <a:schemeClr val="accent1"/>
                </a:solidFill>
              </a:rPr>
              <a:t>	$    </a:t>
            </a:r>
            <a:r>
              <a:rPr lang="en" sz="1150">
                <a:solidFill>
                  <a:srgbClr val="EFEFEF"/>
                </a:solidFill>
              </a:rPr>
              <a:t>git config</a:t>
            </a:r>
            <a:r>
              <a:rPr lang="en" sz="1150">
                <a:solidFill>
                  <a:schemeClr val="accent1"/>
                </a:solidFill>
              </a:rPr>
              <a:t> --help  </a:t>
            </a:r>
            <a:r>
              <a:rPr lang="en" sz="1150">
                <a:solidFill>
                  <a:srgbClr val="EFEFEF"/>
                </a:solidFill>
              </a:rPr>
              <a:t>/ </a:t>
            </a:r>
            <a:r>
              <a:rPr lang="en" sz="1150">
                <a:solidFill>
                  <a:schemeClr val="accent1"/>
                </a:solidFill>
              </a:rPr>
              <a:t> </a:t>
            </a:r>
            <a:r>
              <a:rPr lang="en" sz="1150">
                <a:solidFill>
                  <a:srgbClr val="EFEFEF"/>
                </a:solidFill>
              </a:rPr>
              <a:t>git pull</a:t>
            </a:r>
            <a:r>
              <a:rPr lang="en" sz="1150">
                <a:solidFill>
                  <a:schemeClr val="accent1"/>
                </a:solidFill>
              </a:rPr>
              <a:t> -h ( for short summary)	 	$    </a:t>
            </a:r>
            <a:r>
              <a:rPr lang="en" sz="1150">
                <a:solidFill>
                  <a:srgbClr val="EFEFEF"/>
                </a:solidFill>
              </a:rPr>
              <a:t>git add</a:t>
            </a:r>
            <a:r>
              <a:rPr lang="en" sz="1150">
                <a:solidFill>
                  <a:schemeClr val="accent1"/>
                </a:solidFill>
              </a:rPr>
              <a:t> --help		</a:t>
            </a:r>
            <a:br>
              <a:rPr lang="en" sz="1150">
                <a:solidFill>
                  <a:schemeClr val="accent1"/>
                </a:solidFill>
              </a:rPr>
            </a:br>
            <a:r>
              <a:rPr lang="en" sz="1150">
                <a:solidFill>
                  <a:schemeClr val="accent1"/>
                </a:solidFill>
              </a:rPr>
              <a:t>	$    </a:t>
            </a:r>
            <a:r>
              <a:rPr lang="en" sz="1150">
                <a:solidFill>
                  <a:srgbClr val="EFEFEF"/>
                </a:solidFill>
              </a:rPr>
              <a:t>git commit</a:t>
            </a:r>
            <a:r>
              <a:rPr lang="en" sz="1150">
                <a:solidFill>
                  <a:schemeClr val="accent1"/>
                </a:solidFill>
              </a:rPr>
              <a:t> --help							$    </a:t>
            </a:r>
            <a:r>
              <a:rPr lang="en" sz="1150">
                <a:solidFill>
                  <a:srgbClr val="EFEFEF"/>
                </a:solidFill>
              </a:rPr>
              <a:t>git push</a:t>
            </a:r>
            <a:r>
              <a:rPr lang="en" sz="1150">
                <a:solidFill>
                  <a:schemeClr val="accent1"/>
                </a:solidFill>
              </a:rPr>
              <a:t> --help</a:t>
            </a:r>
            <a:br>
              <a:rPr lang="en" sz="1150">
                <a:solidFill>
                  <a:schemeClr val="accent1"/>
                </a:solidFill>
              </a:rPr>
            </a:br>
            <a:r>
              <a:rPr lang="en" sz="1150">
                <a:solidFill>
                  <a:schemeClr val="accent1"/>
                </a:solidFill>
              </a:rPr>
              <a:t>	$    </a:t>
            </a:r>
            <a:r>
              <a:rPr lang="en" sz="1150">
                <a:solidFill>
                  <a:srgbClr val="EFEFEF"/>
                </a:solidFill>
              </a:rPr>
              <a:t>git pull</a:t>
            </a:r>
            <a:r>
              <a:rPr lang="en" sz="1150">
                <a:solidFill>
                  <a:schemeClr val="accent1"/>
                </a:solidFill>
              </a:rPr>
              <a:t> --help 							$     </a:t>
            </a:r>
            <a:r>
              <a:rPr lang="en" sz="1150">
                <a:solidFill>
                  <a:srgbClr val="EFEFEF"/>
                </a:solidFill>
              </a:rPr>
              <a:t>git stash</a:t>
            </a:r>
            <a:r>
              <a:rPr lang="en" sz="1150">
                <a:solidFill>
                  <a:schemeClr val="accent1"/>
                </a:solidFill>
              </a:rPr>
              <a:t> --help</a:t>
            </a:r>
            <a:br>
              <a:rPr lang="en" sz="1150">
                <a:solidFill>
                  <a:schemeClr val="accent1"/>
                </a:solidFill>
              </a:rPr>
            </a:br>
            <a:endParaRPr sz="1150">
              <a:solidFill>
                <a:srgbClr val="EFEFEF"/>
              </a:solidFill>
            </a:endParaRPr>
          </a:p>
          <a:p>
            <a:pPr indent="0" lvl="0" marL="0" rtl="0" algn="l">
              <a:spcBef>
                <a:spcPts val="1200"/>
              </a:spcBef>
              <a:spcAft>
                <a:spcPts val="0"/>
              </a:spcAft>
              <a:buNone/>
            </a:pPr>
            <a:r>
              <a:t/>
            </a:r>
            <a:endParaRPr sz="1150">
              <a:solidFill>
                <a:srgbClr val="EFEFEF"/>
              </a:solidFill>
            </a:endParaRPr>
          </a:p>
          <a:p>
            <a:pPr indent="-301625" lvl="0" marL="457200" rtl="0" algn="l">
              <a:spcBef>
                <a:spcPts val="1200"/>
              </a:spcBef>
              <a:spcAft>
                <a:spcPts val="0"/>
              </a:spcAft>
              <a:buSzPts val="1150"/>
              <a:buChar char="●"/>
            </a:pPr>
            <a:r>
              <a:rPr lang="en" sz="1150">
                <a:solidFill>
                  <a:schemeClr val="accent1"/>
                </a:solidFill>
              </a:rPr>
              <a:t>init and clone Command    -  </a:t>
            </a:r>
            <a:r>
              <a:rPr lang="en" sz="1150">
                <a:solidFill>
                  <a:srgbClr val="EFEFEF"/>
                </a:solidFill>
              </a:rPr>
              <a:t>Starting of project first time, We are required to add the project directory / working directory</a:t>
            </a:r>
            <a:br>
              <a:rPr lang="en" sz="1150">
                <a:solidFill>
                  <a:srgbClr val="EFEFEF"/>
                </a:solidFill>
              </a:rPr>
            </a:br>
            <a:r>
              <a:rPr lang="en" sz="1150">
                <a:solidFill>
                  <a:srgbClr val="EFEFEF"/>
                </a:solidFill>
              </a:rPr>
              <a:t>				 and git repository by using init command ( </a:t>
            </a:r>
            <a:r>
              <a:rPr lang="en" sz="1150">
                <a:solidFill>
                  <a:schemeClr val="accent1"/>
                </a:solidFill>
              </a:rPr>
              <a:t>which used to create the empty git repository on local machine</a:t>
            </a:r>
            <a:r>
              <a:rPr lang="en" sz="1150">
                <a:solidFill>
                  <a:srgbClr val="EFEFEF"/>
                </a:solidFill>
              </a:rPr>
              <a:t> ) or Can take the snapshot as git remote repository from remote system ( </a:t>
            </a:r>
            <a:r>
              <a:rPr lang="en" sz="1150">
                <a:solidFill>
                  <a:schemeClr val="accent1"/>
                </a:solidFill>
              </a:rPr>
              <a:t>like Github </a:t>
            </a:r>
            <a:r>
              <a:rPr lang="en" sz="1150">
                <a:solidFill>
                  <a:srgbClr val="EFEFEF"/>
                </a:solidFill>
              </a:rPr>
              <a:t>) to local machine by clone command.</a:t>
            </a:r>
            <a:br>
              <a:rPr lang="en" sz="1150">
                <a:solidFill>
                  <a:srgbClr val="EFEFEF"/>
                </a:solidFill>
              </a:rPr>
            </a:br>
            <a:r>
              <a:rPr lang="en" sz="1150">
                <a:solidFill>
                  <a:srgbClr val="EFEFEF"/>
                </a:solidFill>
              </a:rPr>
              <a:t>So this empty or clone repository are useful for apply / commit  changes from working directory to local git repository. That further could be push on remote repo.</a:t>
            </a:r>
            <a:endParaRPr sz="1150">
              <a:solidFill>
                <a:srgbClr val="EFEFEF"/>
              </a:solidFill>
            </a:endParaRPr>
          </a:p>
        </p:txBody>
      </p:sp>
      <p:sp>
        <p:nvSpPr>
          <p:cNvPr id="424" name="Google Shape;424;p41"/>
          <p:cNvSpPr txBox="1"/>
          <p:nvPr>
            <p:ph idx="4294967295" type="ctrTitle"/>
          </p:nvPr>
        </p:nvSpPr>
        <p:spPr>
          <a:xfrm>
            <a:off x="352550" y="244675"/>
            <a:ext cx="4376100" cy="49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20">
                <a:highlight>
                  <a:schemeClr val="accent1"/>
                </a:highlight>
              </a:rPr>
              <a:t>Basic --help and init</a:t>
            </a:r>
            <a:r>
              <a:rPr lang="en" sz="2220">
                <a:highlight>
                  <a:schemeClr val="accent1"/>
                </a:highlight>
              </a:rPr>
              <a:t> Commands</a:t>
            </a:r>
            <a:endParaRPr sz="2220">
              <a:highlight>
                <a:schemeClr val="accent1"/>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28" name="Shape 428"/>
        <p:cNvGrpSpPr/>
        <p:nvPr/>
      </p:nvGrpSpPr>
      <p:grpSpPr>
        <a:xfrm>
          <a:off x="0" y="0"/>
          <a:ext cx="0" cy="0"/>
          <a:chOff x="0" y="0"/>
          <a:chExt cx="0" cy="0"/>
        </a:xfrm>
      </p:grpSpPr>
      <p:sp>
        <p:nvSpPr>
          <p:cNvPr id="429" name="Google Shape;429;p42"/>
          <p:cNvSpPr txBox="1"/>
          <p:nvPr>
            <p:ph idx="1" type="body"/>
          </p:nvPr>
        </p:nvSpPr>
        <p:spPr>
          <a:xfrm>
            <a:off x="352550" y="237850"/>
            <a:ext cx="8479800" cy="4635300"/>
          </a:xfrm>
          <a:prstGeom prst="rect">
            <a:avLst/>
          </a:prstGeom>
        </p:spPr>
        <p:txBody>
          <a:bodyPr anchorCtr="0" anchor="t" bIns="91425" lIns="91425" spcFirstLastPara="1" rIns="91425" wrap="square" tIns="91425">
            <a:normAutofit/>
          </a:bodyPr>
          <a:lstStyle/>
          <a:p>
            <a:pPr indent="457200" lvl="0" marL="0" rtl="0" algn="l">
              <a:spcBef>
                <a:spcPts val="0"/>
              </a:spcBef>
              <a:spcAft>
                <a:spcPts val="0"/>
              </a:spcAft>
              <a:buNone/>
            </a:pPr>
            <a:r>
              <a:rPr lang="en" sz="1150">
                <a:solidFill>
                  <a:schemeClr val="accent1"/>
                </a:solidFill>
              </a:rPr>
              <a:t>$</a:t>
            </a:r>
            <a:r>
              <a:rPr lang="en" sz="1150">
                <a:solidFill>
                  <a:schemeClr val="accent1"/>
                </a:solidFill>
              </a:rPr>
              <a:t>  </a:t>
            </a:r>
            <a:r>
              <a:rPr lang="en" sz="1150">
                <a:solidFill>
                  <a:srgbClr val="EFEFEF"/>
                </a:solidFill>
              </a:rPr>
              <a:t>mkdir &lt;</a:t>
            </a:r>
            <a:r>
              <a:rPr lang="en" sz="1150">
                <a:solidFill>
                  <a:schemeClr val="accent1"/>
                </a:solidFill>
              </a:rPr>
              <a:t>dir_name</a:t>
            </a:r>
            <a:r>
              <a:rPr lang="en" sz="1150">
                <a:solidFill>
                  <a:srgbClr val="EFEFEF"/>
                </a:solidFill>
              </a:rPr>
              <a:t>&gt;		e.g : dir_name - Moon</a:t>
            </a:r>
            <a:br>
              <a:rPr lang="en" sz="1150">
                <a:solidFill>
                  <a:srgbClr val="EFEFEF"/>
                </a:solidFill>
              </a:rPr>
            </a:br>
            <a:r>
              <a:rPr lang="en" sz="1150">
                <a:solidFill>
                  <a:srgbClr val="EFEFEF"/>
                </a:solidFill>
              </a:rPr>
              <a:t>	</a:t>
            </a:r>
            <a:r>
              <a:rPr lang="en" sz="1150">
                <a:solidFill>
                  <a:schemeClr val="accent1"/>
                </a:solidFill>
              </a:rPr>
              <a:t>$  </a:t>
            </a:r>
            <a:r>
              <a:rPr lang="en" sz="1150">
                <a:solidFill>
                  <a:srgbClr val="EFEFEF"/>
                </a:solidFill>
              </a:rPr>
              <a:t>cd &lt;</a:t>
            </a:r>
            <a:r>
              <a:rPr lang="en" sz="1150">
                <a:solidFill>
                  <a:schemeClr val="accent1"/>
                </a:solidFill>
              </a:rPr>
              <a:t>dir_name</a:t>
            </a:r>
            <a:r>
              <a:rPr lang="en" sz="1150">
                <a:solidFill>
                  <a:srgbClr val="EFEFEF"/>
                </a:solidFill>
              </a:rPr>
              <a:t>&gt;</a:t>
            </a:r>
            <a:br>
              <a:rPr lang="en" sz="1150">
                <a:solidFill>
                  <a:srgbClr val="EFEFEF"/>
                </a:solidFill>
              </a:rPr>
            </a:br>
            <a:br>
              <a:rPr lang="en" sz="1150">
                <a:solidFill>
                  <a:srgbClr val="EFEFEF"/>
                </a:solidFill>
              </a:rPr>
            </a:br>
            <a:r>
              <a:rPr lang="en" sz="1150">
                <a:solidFill>
                  <a:srgbClr val="EFEFEF"/>
                </a:solidFill>
              </a:rPr>
              <a:t>	</a:t>
            </a:r>
            <a:r>
              <a:rPr lang="en" sz="1150">
                <a:solidFill>
                  <a:schemeClr val="accent1"/>
                </a:solidFill>
              </a:rPr>
              <a:t>$</a:t>
            </a:r>
            <a:r>
              <a:rPr lang="en" sz="1150">
                <a:solidFill>
                  <a:schemeClr val="accent1"/>
                </a:solidFill>
              </a:rPr>
              <a:t>   </a:t>
            </a:r>
            <a:r>
              <a:rPr lang="en" sz="1150">
                <a:solidFill>
                  <a:srgbClr val="EFEFEF"/>
                </a:solidFill>
              </a:rPr>
              <a:t>git </a:t>
            </a:r>
            <a:r>
              <a:rPr lang="en" sz="1150">
                <a:solidFill>
                  <a:schemeClr val="accent1"/>
                </a:solidFill>
              </a:rPr>
              <a:t>init					</a:t>
            </a:r>
            <a:r>
              <a:rPr lang="en" sz="1150">
                <a:solidFill>
                  <a:srgbClr val="B7B7B7"/>
                </a:solidFill>
              </a:rPr>
              <a:t># initialized empty git repository in &lt;</a:t>
            </a:r>
            <a:r>
              <a:rPr lang="en" sz="1150">
                <a:solidFill>
                  <a:schemeClr val="accent1"/>
                </a:solidFill>
              </a:rPr>
              <a:t>project_dir_path/.git/</a:t>
            </a:r>
            <a:r>
              <a:rPr lang="en" sz="1150">
                <a:solidFill>
                  <a:srgbClr val="B7B7B7"/>
                </a:solidFill>
              </a:rPr>
              <a:t>&gt;</a:t>
            </a:r>
            <a:br>
              <a:rPr lang="en" sz="1150">
                <a:solidFill>
                  <a:srgbClr val="EFEFEF"/>
                </a:solidFill>
              </a:rPr>
            </a:br>
            <a:r>
              <a:rPr lang="en" sz="1150">
                <a:solidFill>
                  <a:srgbClr val="EFEFEF"/>
                </a:solidFill>
              </a:rPr>
              <a:t>	Or</a:t>
            </a:r>
            <a:br>
              <a:rPr lang="en" sz="1150">
                <a:solidFill>
                  <a:srgbClr val="EFEFEF"/>
                </a:solidFill>
              </a:rPr>
            </a:br>
            <a:r>
              <a:rPr lang="en" sz="1150">
                <a:solidFill>
                  <a:srgbClr val="EFEFEF"/>
                </a:solidFill>
              </a:rPr>
              <a:t>	</a:t>
            </a:r>
            <a:r>
              <a:rPr lang="en" sz="1150">
                <a:solidFill>
                  <a:schemeClr val="accent1"/>
                </a:solidFill>
              </a:rPr>
              <a:t>$   </a:t>
            </a:r>
            <a:r>
              <a:rPr lang="en" sz="1150">
                <a:solidFill>
                  <a:srgbClr val="EFEFEF"/>
                </a:solidFill>
              </a:rPr>
              <a:t>git clone</a:t>
            </a:r>
            <a:r>
              <a:rPr lang="en" sz="1150">
                <a:solidFill>
                  <a:schemeClr val="accent1"/>
                </a:solidFill>
              </a:rPr>
              <a:t> </a:t>
            </a:r>
            <a:r>
              <a:rPr lang="en" sz="1150">
                <a:solidFill>
                  <a:srgbClr val="EFEFEF"/>
                </a:solidFill>
              </a:rPr>
              <a:t>&lt;</a:t>
            </a:r>
            <a:r>
              <a:rPr lang="en" sz="1150">
                <a:solidFill>
                  <a:schemeClr val="accent1"/>
                </a:solidFill>
              </a:rPr>
              <a:t>repository_url</a:t>
            </a:r>
            <a:r>
              <a:rPr lang="en" sz="1150">
                <a:solidFill>
                  <a:srgbClr val="EFEFEF"/>
                </a:solidFill>
              </a:rPr>
              <a:t>&gt;</a:t>
            </a:r>
            <a:r>
              <a:rPr lang="en" sz="1150">
                <a:solidFill>
                  <a:schemeClr val="accent1"/>
                </a:solidFill>
              </a:rPr>
              <a:t>		</a:t>
            </a:r>
            <a:r>
              <a:rPr lang="en" sz="1150">
                <a:solidFill>
                  <a:srgbClr val="B7B7B7"/>
                </a:solidFill>
              </a:rPr>
              <a:t># repository_url like : </a:t>
            </a:r>
            <a:r>
              <a:rPr lang="en" sz="1150">
                <a:solidFill>
                  <a:schemeClr val="accent1"/>
                </a:solidFill>
              </a:rPr>
              <a:t>https://github.com/octocat/Spoon-Knife.git</a:t>
            </a:r>
            <a:br>
              <a:rPr lang="en" sz="1150">
                <a:solidFill>
                  <a:srgbClr val="EFEFEF"/>
                </a:solidFill>
              </a:rPr>
            </a:br>
            <a:r>
              <a:rPr lang="en" sz="1150">
                <a:solidFill>
                  <a:srgbClr val="EFEFEF"/>
                </a:solidFill>
              </a:rPr>
              <a:t>	</a:t>
            </a:r>
            <a:endParaRPr sz="1150">
              <a:solidFill>
                <a:srgbClr val="EFEFEF"/>
              </a:solidFill>
            </a:endParaRPr>
          </a:p>
          <a:p>
            <a:pPr indent="0" lvl="0" marL="0" rtl="0" algn="l">
              <a:spcBef>
                <a:spcPts val="1200"/>
              </a:spcBef>
              <a:spcAft>
                <a:spcPts val="0"/>
              </a:spcAft>
              <a:buNone/>
            </a:pPr>
            <a:r>
              <a:t/>
            </a:r>
            <a:endParaRPr sz="1150">
              <a:solidFill>
                <a:srgbClr val="EFEFEF"/>
              </a:solidFill>
            </a:endParaRPr>
          </a:p>
          <a:p>
            <a:pPr indent="457200" lvl="0" marL="0" rtl="0" algn="l">
              <a:spcBef>
                <a:spcPts val="1200"/>
              </a:spcBef>
              <a:spcAft>
                <a:spcPts val="0"/>
              </a:spcAft>
              <a:buNone/>
            </a:pPr>
            <a:r>
              <a:rPr lang="en" sz="1150">
                <a:solidFill>
                  <a:schemeClr val="accent1"/>
                </a:solidFill>
              </a:rPr>
              <a:t>Note : </a:t>
            </a:r>
            <a:r>
              <a:rPr lang="en" sz="1150">
                <a:solidFill>
                  <a:srgbClr val="B7B7B7"/>
                </a:solidFill>
              </a:rPr>
              <a:t>here git repository may contains history about</a:t>
            </a:r>
            <a:r>
              <a:rPr lang="en" sz="1150">
                <a:solidFill>
                  <a:srgbClr val="EFEFEF"/>
                </a:solidFill>
              </a:rPr>
              <a:t> </a:t>
            </a:r>
            <a:r>
              <a:rPr lang="en" sz="1150">
                <a:solidFill>
                  <a:schemeClr val="accent1"/>
                </a:solidFill>
              </a:rPr>
              <a:t>branches, config, HEAD, hooks, info, object</a:t>
            </a:r>
            <a:br>
              <a:rPr lang="en" sz="1150">
                <a:solidFill>
                  <a:schemeClr val="accent1"/>
                </a:solidFill>
              </a:rPr>
            </a:br>
            <a:r>
              <a:rPr lang="en" sz="1150">
                <a:solidFill>
                  <a:schemeClr val="accent1"/>
                </a:solidFill>
              </a:rPr>
              <a:t>		and reference</a:t>
            </a:r>
            <a:r>
              <a:rPr lang="en" sz="1150">
                <a:solidFill>
                  <a:srgbClr val="EFEFEF"/>
                </a:solidFill>
              </a:rPr>
              <a:t>. </a:t>
            </a:r>
            <a:r>
              <a:rPr lang="en" sz="1150">
                <a:solidFill>
                  <a:srgbClr val="B7B7B7"/>
                </a:solidFill>
              </a:rPr>
              <a:t>And by default branches point out the head as master or main branch.</a:t>
            </a:r>
            <a:endParaRPr sz="1150">
              <a:solidFill>
                <a:srgbClr val="EFEFEF"/>
              </a:solidFill>
            </a:endParaRPr>
          </a:p>
          <a:p>
            <a:pPr indent="457200" lvl="0" marL="0" rtl="0" algn="l">
              <a:spcBef>
                <a:spcPts val="1200"/>
              </a:spcBef>
              <a:spcAft>
                <a:spcPts val="1200"/>
              </a:spcAft>
              <a:buNone/>
            </a:pPr>
            <a:br>
              <a:rPr lang="en" sz="1150">
                <a:solidFill>
                  <a:srgbClr val="EFEFEF"/>
                </a:solidFill>
              </a:rPr>
            </a:br>
            <a:r>
              <a:rPr lang="en" sz="1150">
                <a:solidFill>
                  <a:srgbClr val="EFEFEF"/>
                </a:solidFill>
              </a:rPr>
              <a:t>	</a:t>
            </a:r>
            <a:endParaRPr sz="1400">
              <a:solidFill>
                <a:srgbClr val="EFEFE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33" name="Shape 433"/>
        <p:cNvGrpSpPr/>
        <p:nvPr/>
      </p:nvGrpSpPr>
      <p:grpSpPr>
        <a:xfrm>
          <a:off x="0" y="0"/>
          <a:ext cx="0" cy="0"/>
          <a:chOff x="0" y="0"/>
          <a:chExt cx="0" cy="0"/>
        </a:xfrm>
      </p:grpSpPr>
      <p:sp>
        <p:nvSpPr>
          <p:cNvPr id="434" name="Google Shape;434;p43"/>
          <p:cNvSpPr txBox="1"/>
          <p:nvPr>
            <p:ph idx="1" type="body"/>
          </p:nvPr>
        </p:nvSpPr>
        <p:spPr>
          <a:xfrm>
            <a:off x="352550" y="847050"/>
            <a:ext cx="8479800" cy="4026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150">
                <a:solidFill>
                  <a:srgbClr val="EFEFEF"/>
                </a:solidFill>
              </a:rPr>
              <a:t>These </a:t>
            </a:r>
            <a:r>
              <a:rPr lang="en" sz="1150">
                <a:solidFill>
                  <a:srgbClr val="EFEFEF"/>
                </a:solidFill>
              </a:rPr>
              <a:t>git commands have used as daily bases.</a:t>
            </a:r>
            <a:endParaRPr sz="1150">
              <a:solidFill>
                <a:srgbClr val="EFEFEF"/>
              </a:solidFill>
            </a:endParaRPr>
          </a:p>
          <a:p>
            <a:pPr indent="-301625" lvl="0" marL="457200" rtl="0" algn="l">
              <a:spcBef>
                <a:spcPts val="1200"/>
              </a:spcBef>
              <a:spcAft>
                <a:spcPts val="0"/>
              </a:spcAft>
              <a:buSzPts val="1150"/>
              <a:buChar char="●"/>
            </a:pPr>
            <a:r>
              <a:rPr lang="en" sz="1150">
                <a:solidFill>
                  <a:schemeClr val="accent1"/>
                </a:solidFill>
              </a:rPr>
              <a:t>status</a:t>
            </a:r>
            <a:r>
              <a:rPr lang="en" sz="1150">
                <a:solidFill>
                  <a:schemeClr val="accent1"/>
                </a:solidFill>
              </a:rPr>
              <a:t> Command    -  </a:t>
            </a:r>
            <a:r>
              <a:rPr lang="en" sz="1150">
                <a:solidFill>
                  <a:srgbClr val="EFEFEF"/>
                </a:solidFill>
              </a:rPr>
              <a:t>Show the status of working directory and </a:t>
            </a:r>
            <a:r>
              <a:rPr lang="en" sz="1150">
                <a:solidFill>
                  <a:srgbClr val="EFEFEF"/>
                </a:solidFill>
              </a:rPr>
              <a:t>stating area/index </a:t>
            </a:r>
            <a:endParaRPr sz="1150">
              <a:solidFill>
                <a:schemeClr val="accent1"/>
              </a:solidFill>
            </a:endParaRPr>
          </a:p>
          <a:p>
            <a:pPr indent="0" lvl="0" marL="1828800" rtl="0" algn="l">
              <a:spcBef>
                <a:spcPts val="1200"/>
              </a:spcBef>
              <a:spcAft>
                <a:spcPts val="0"/>
              </a:spcAft>
              <a:buNone/>
            </a:pPr>
            <a:r>
              <a:rPr lang="en" sz="1150">
                <a:solidFill>
                  <a:schemeClr val="accent1"/>
                </a:solidFill>
              </a:rPr>
              <a:t>$    </a:t>
            </a:r>
            <a:r>
              <a:rPr lang="en" sz="1150">
                <a:solidFill>
                  <a:srgbClr val="EFEFEF"/>
                </a:solidFill>
              </a:rPr>
              <a:t>git status			</a:t>
            </a:r>
            <a:r>
              <a:rPr lang="en" sz="1150">
                <a:solidFill>
                  <a:srgbClr val="B7B7B7"/>
                </a:solidFill>
              </a:rPr>
              <a:t>#    show long descriptive status of files and folders…</a:t>
            </a:r>
            <a:br>
              <a:rPr lang="en" sz="1150">
                <a:solidFill>
                  <a:srgbClr val="EFEFEF"/>
                </a:solidFill>
              </a:rPr>
            </a:br>
            <a:r>
              <a:rPr lang="en" sz="1150">
                <a:solidFill>
                  <a:schemeClr val="accent1"/>
                </a:solidFill>
              </a:rPr>
              <a:t>$    </a:t>
            </a:r>
            <a:r>
              <a:rPr lang="en" sz="1150">
                <a:solidFill>
                  <a:srgbClr val="EFEFEF"/>
                </a:solidFill>
              </a:rPr>
              <a:t>git status -s			</a:t>
            </a:r>
            <a:r>
              <a:rPr lang="en" sz="1150">
                <a:solidFill>
                  <a:srgbClr val="B7B7B7"/>
                </a:solidFill>
              </a:rPr>
              <a:t>#    show short status of files and folders…</a:t>
            </a:r>
            <a:br>
              <a:rPr lang="en" sz="1150">
                <a:solidFill>
                  <a:schemeClr val="accent1"/>
                </a:solidFill>
              </a:rPr>
            </a:br>
            <a:br>
              <a:rPr lang="en" sz="1150">
                <a:solidFill>
                  <a:schemeClr val="accent1"/>
                </a:solidFill>
              </a:rPr>
            </a:br>
            <a:endParaRPr sz="1150">
              <a:solidFill>
                <a:schemeClr val="accent1"/>
              </a:solidFill>
            </a:endParaRPr>
          </a:p>
          <a:p>
            <a:pPr indent="-317500" lvl="0" marL="457200" rtl="0" algn="l">
              <a:spcBef>
                <a:spcPts val="1200"/>
              </a:spcBef>
              <a:spcAft>
                <a:spcPts val="0"/>
              </a:spcAft>
              <a:buSzPts val="1400"/>
              <a:buChar char="●"/>
            </a:pPr>
            <a:r>
              <a:rPr lang="en" sz="1150">
                <a:solidFill>
                  <a:schemeClr val="accent1"/>
                </a:solidFill>
              </a:rPr>
              <a:t>fetch Command    -  </a:t>
            </a:r>
            <a:r>
              <a:rPr lang="en" sz="1150">
                <a:solidFill>
                  <a:srgbClr val="EFEFEF"/>
                </a:solidFill>
              </a:rPr>
              <a:t>This command downloads all branches and their respective commits from the remote</a:t>
            </a:r>
            <a:br>
              <a:rPr lang="en" sz="1150">
                <a:solidFill>
                  <a:srgbClr val="EFEFEF"/>
                </a:solidFill>
              </a:rPr>
            </a:br>
            <a:r>
              <a:rPr lang="en" sz="1150">
                <a:solidFill>
                  <a:srgbClr val="EFEFEF"/>
                </a:solidFill>
              </a:rPr>
              <a:t>			repository to your local repository.</a:t>
            </a:r>
            <a:br>
              <a:rPr lang="en" sz="1150">
                <a:solidFill>
                  <a:srgbClr val="B7B7B7"/>
                </a:solidFill>
              </a:rPr>
            </a:br>
            <a:r>
              <a:rPr lang="en" sz="1150">
                <a:solidFill>
                  <a:srgbClr val="B7B7B7"/>
                </a:solidFill>
              </a:rPr>
              <a:t>			</a:t>
            </a:r>
            <a:r>
              <a:rPr lang="en" sz="1150">
                <a:solidFill>
                  <a:schemeClr val="accent1"/>
                </a:solidFill>
              </a:rPr>
              <a:t>$    </a:t>
            </a:r>
            <a:r>
              <a:rPr lang="en" sz="1150">
                <a:solidFill>
                  <a:srgbClr val="EFEFEF"/>
                </a:solidFill>
              </a:rPr>
              <a:t>git fetch			</a:t>
            </a:r>
            <a:r>
              <a:rPr lang="en" sz="1150">
                <a:solidFill>
                  <a:srgbClr val="B7B7B7"/>
                </a:solidFill>
              </a:rPr>
              <a:t>#    if only one remote origin, use this for fetch repo…</a:t>
            </a:r>
            <a:br>
              <a:rPr lang="en" sz="1150">
                <a:solidFill>
                  <a:srgbClr val="B7B7B7"/>
                </a:solidFill>
              </a:rPr>
            </a:br>
            <a:r>
              <a:rPr lang="en" sz="1150">
                <a:solidFill>
                  <a:srgbClr val="B7B7B7"/>
                </a:solidFill>
              </a:rPr>
              <a:t>			</a:t>
            </a:r>
            <a:r>
              <a:rPr lang="en" sz="1150">
                <a:solidFill>
                  <a:schemeClr val="accent1"/>
                </a:solidFill>
              </a:rPr>
              <a:t>$    </a:t>
            </a:r>
            <a:r>
              <a:rPr lang="en" sz="1150">
                <a:solidFill>
                  <a:srgbClr val="EFEFEF"/>
                </a:solidFill>
              </a:rPr>
              <a:t>git fetch - -all	           </a:t>
            </a:r>
            <a:r>
              <a:rPr lang="en" sz="1150">
                <a:solidFill>
                  <a:srgbClr val="B7B7B7"/>
                </a:solidFill>
              </a:rPr>
              <a:t>#    if multiple remote origin, use this for fetch all repos…</a:t>
            </a:r>
            <a:endParaRPr sz="1150">
              <a:solidFill>
                <a:schemeClr val="accent1"/>
              </a:solidFill>
            </a:endParaRPr>
          </a:p>
          <a:p>
            <a:pPr indent="0" lvl="0" marL="1828800" rtl="0" algn="l">
              <a:spcBef>
                <a:spcPts val="1200"/>
              </a:spcBef>
              <a:spcAft>
                <a:spcPts val="0"/>
              </a:spcAft>
              <a:buNone/>
            </a:pPr>
            <a:r>
              <a:t/>
            </a:r>
            <a:endParaRPr sz="1150">
              <a:solidFill>
                <a:schemeClr val="accent1"/>
              </a:solidFill>
            </a:endParaRPr>
          </a:p>
          <a:p>
            <a:pPr indent="-317500" lvl="0" marL="457200" rtl="0" algn="l">
              <a:spcBef>
                <a:spcPts val="1200"/>
              </a:spcBef>
              <a:spcAft>
                <a:spcPts val="0"/>
              </a:spcAft>
              <a:buSzPts val="1400"/>
              <a:buChar char="●"/>
            </a:pPr>
            <a:r>
              <a:rPr lang="en" sz="1150">
                <a:solidFill>
                  <a:schemeClr val="accent1"/>
                </a:solidFill>
              </a:rPr>
              <a:t>branch</a:t>
            </a:r>
            <a:r>
              <a:rPr lang="en" sz="1150">
                <a:solidFill>
                  <a:schemeClr val="accent1"/>
                </a:solidFill>
              </a:rPr>
              <a:t> Command    -  </a:t>
            </a:r>
            <a:r>
              <a:rPr lang="en" sz="1150">
                <a:solidFill>
                  <a:srgbClr val="EFEFEF"/>
                </a:solidFill>
              </a:rPr>
              <a:t>This command use to list all the created local and remote branches</a:t>
            </a:r>
            <a:br>
              <a:rPr lang="en" sz="1150">
                <a:solidFill>
                  <a:srgbClr val="EFEFEF"/>
                </a:solidFill>
              </a:rPr>
            </a:br>
            <a:r>
              <a:rPr lang="en" sz="1150">
                <a:solidFill>
                  <a:srgbClr val="EFEFEF"/>
                </a:solidFill>
              </a:rPr>
              <a:t>			</a:t>
            </a:r>
            <a:br>
              <a:rPr lang="en" sz="1150">
                <a:solidFill>
                  <a:srgbClr val="EFEFEF"/>
                </a:solidFill>
              </a:rPr>
            </a:br>
            <a:r>
              <a:rPr lang="en" sz="1150">
                <a:solidFill>
                  <a:srgbClr val="EFEFEF"/>
                </a:solidFill>
              </a:rPr>
              <a:t>			</a:t>
            </a:r>
            <a:r>
              <a:rPr lang="en" sz="1150">
                <a:solidFill>
                  <a:schemeClr val="accent1"/>
                </a:solidFill>
              </a:rPr>
              <a:t>$    </a:t>
            </a:r>
            <a:r>
              <a:rPr lang="en" sz="1150">
                <a:solidFill>
                  <a:srgbClr val="EFEFEF"/>
                </a:solidFill>
              </a:rPr>
              <a:t>git branch			</a:t>
            </a:r>
            <a:r>
              <a:rPr lang="en" sz="1150">
                <a:solidFill>
                  <a:srgbClr val="B7B7B7"/>
                </a:solidFill>
              </a:rPr>
              <a:t>#    show the working branches…</a:t>
            </a:r>
            <a:br>
              <a:rPr lang="en" sz="1150">
                <a:solidFill>
                  <a:srgbClr val="B7B7B7"/>
                </a:solidFill>
              </a:rPr>
            </a:br>
            <a:r>
              <a:rPr lang="en" sz="1150">
                <a:solidFill>
                  <a:srgbClr val="B7B7B7"/>
                </a:solidFill>
              </a:rPr>
              <a:t>			</a:t>
            </a:r>
            <a:r>
              <a:rPr lang="en" sz="1150">
                <a:solidFill>
                  <a:schemeClr val="accent1"/>
                </a:solidFill>
              </a:rPr>
              <a:t>$    </a:t>
            </a:r>
            <a:r>
              <a:rPr lang="en" sz="1150">
                <a:solidFill>
                  <a:srgbClr val="EFEFEF"/>
                </a:solidFill>
              </a:rPr>
              <a:t>git branch	-a		</a:t>
            </a:r>
            <a:r>
              <a:rPr lang="en" sz="1150">
                <a:solidFill>
                  <a:srgbClr val="B7B7B7"/>
                </a:solidFill>
              </a:rPr>
              <a:t>#    show the all working as well as remote branches…</a:t>
            </a:r>
            <a:endParaRPr sz="1400">
              <a:solidFill>
                <a:srgbClr val="EFEFEF"/>
              </a:solidFill>
            </a:endParaRPr>
          </a:p>
        </p:txBody>
      </p:sp>
      <p:sp>
        <p:nvSpPr>
          <p:cNvPr id="435" name="Google Shape;435;p43"/>
          <p:cNvSpPr txBox="1"/>
          <p:nvPr>
            <p:ph idx="4294967295" type="ctrTitle"/>
          </p:nvPr>
        </p:nvSpPr>
        <p:spPr>
          <a:xfrm>
            <a:off x="352550" y="244675"/>
            <a:ext cx="4376100" cy="49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20">
                <a:highlight>
                  <a:schemeClr val="accent1"/>
                </a:highlight>
              </a:rPr>
              <a:t>Basic Workflow Commands</a:t>
            </a:r>
            <a:endParaRPr sz="2220">
              <a:highlight>
                <a:schemeClr val="accent1"/>
              </a:high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39" name="Shape 439"/>
        <p:cNvGrpSpPr/>
        <p:nvPr/>
      </p:nvGrpSpPr>
      <p:grpSpPr>
        <a:xfrm>
          <a:off x="0" y="0"/>
          <a:ext cx="0" cy="0"/>
          <a:chOff x="0" y="0"/>
          <a:chExt cx="0" cy="0"/>
        </a:xfrm>
      </p:grpSpPr>
      <p:sp>
        <p:nvSpPr>
          <p:cNvPr id="440" name="Google Shape;440;p44"/>
          <p:cNvSpPr txBox="1"/>
          <p:nvPr>
            <p:ph idx="1" type="body"/>
          </p:nvPr>
        </p:nvSpPr>
        <p:spPr>
          <a:xfrm>
            <a:off x="352550" y="248025"/>
            <a:ext cx="8479800" cy="4625100"/>
          </a:xfrm>
          <a:prstGeom prst="rect">
            <a:avLst/>
          </a:prstGeom>
        </p:spPr>
        <p:txBody>
          <a:bodyPr anchorCtr="0" anchor="t" bIns="91425" lIns="91425" spcFirstLastPara="1" rIns="91425" wrap="square" tIns="91425">
            <a:normAutofit/>
          </a:bodyPr>
          <a:lstStyle/>
          <a:p>
            <a:pPr indent="-301625" lvl="0" marL="457200" rtl="0" algn="l">
              <a:spcBef>
                <a:spcPts val="0"/>
              </a:spcBef>
              <a:spcAft>
                <a:spcPts val="0"/>
              </a:spcAft>
              <a:buSzPts val="1150"/>
              <a:buChar char="●"/>
            </a:pPr>
            <a:r>
              <a:rPr lang="en" sz="1150">
                <a:solidFill>
                  <a:schemeClr val="accent1"/>
                </a:solidFill>
              </a:rPr>
              <a:t>c</a:t>
            </a:r>
            <a:r>
              <a:rPr lang="en" sz="1150">
                <a:solidFill>
                  <a:schemeClr val="accent1"/>
                </a:solidFill>
              </a:rPr>
              <a:t>heckout -b / branch </a:t>
            </a:r>
            <a:r>
              <a:rPr lang="en" sz="1150">
                <a:solidFill>
                  <a:schemeClr val="accent1"/>
                </a:solidFill>
              </a:rPr>
              <a:t>Command    -  </a:t>
            </a:r>
            <a:r>
              <a:rPr lang="en" sz="1150">
                <a:solidFill>
                  <a:srgbClr val="EFEFEF"/>
                </a:solidFill>
              </a:rPr>
              <a:t>It is used for create the new branch into git repository and switch on new branch.</a:t>
            </a:r>
            <a:endParaRPr sz="1150">
              <a:solidFill>
                <a:srgbClr val="EFEFEF"/>
              </a:solidFill>
            </a:endParaRPr>
          </a:p>
          <a:p>
            <a:pPr indent="457200" lvl="0" marL="914400" rtl="0" algn="l">
              <a:spcBef>
                <a:spcPts val="1200"/>
              </a:spcBef>
              <a:spcAft>
                <a:spcPts val="0"/>
              </a:spcAft>
              <a:buNone/>
            </a:pPr>
            <a:r>
              <a:rPr lang="en" sz="1150">
                <a:solidFill>
                  <a:schemeClr val="accent1"/>
                </a:solidFill>
              </a:rPr>
              <a:t>$    </a:t>
            </a:r>
            <a:r>
              <a:rPr lang="en" sz="1150">
                <a:solidFill>
                  <a:srgbClr val="EFEFEF"/>
                </a:solidFill>
              </a:rPr>
              <a:t>git branch &lt;</a:t>
            </a:r>
            <a:r>
              <a:rPr lang="en" sz="1150">
                <a:solidFill>
                  <a:schemeClr val="accent1"/>
                </a:solidFill>
              </a:rPr>
              <a:t>new_branch_name</a:t>
            </a:r>
            <a:r>
              <a:rPr lang="en" sz="1150">
                <a:solidFill>
                  <a:srgbClr val="EFEFEF"/>
                </a:solidFill>
              </a:rPr>
              <a:t>&gt;	</a:t>
            </a:r>
            <a:r>
              <a:rPr lang="en" sz="1150">
                <a:solidFill>
                  <a:srgbClr val="B7B7B7"/>
                </a:solidFill>
              </a:rPr>
              <a:t>#    use to create new local branch…</a:t>
            </a:r>
            <a:br>
              <a:rPr lang="en" sz="1150">
                <a:solidFill>
                  <a:srgbClr val="B7B7B7"/>
                </a:solidFill>
              </a:rPr>
            </a:br>
            <a:r>
              <a:rPr lang="en" sz="1150">
                <a:solidFill>
                  <a:srgbClr val="B7B7B7"/>
                </a:solidFill>
              </a:rPr>
              <a:t>	Or</a:t>
            </a:r>
            <a:br>
              <a:rPr lang="en" sz="1150">
                <a:solidFill>
                  <a:srgbClr val="B7B7B7"/>
                </a:solidFill>
              </a:rPr>
            </a:br>
            <a:r>
              <a:rPr lang="en" sz="1150">
                <a:solidFill>
                  <a:srgbClr val="B7B7B7"/>
                </a:solidFill>
              </a:rPr>
              <a:t>	</a:t>
            </a:r>
            <a:r>
              <a:rPr lang="en" sz="1150">
                <a:solidFill>
                  <a:schemeClr val="accent1"/>
                </a:solidFill>
              </a:rPr>
              <a:t>$    </a:t>
            </a:r>
            <a:r>
              <a:rPr lang="en" sz="1150">
                <a:solidFill>
                  <a:srgbClr val="EFEFEF"/>
                </a:solidFill>
              </a:rPr>
              <a:t>git checkout -b &lt;</a:t>
            </a:r>
            <a:r>
              <a:rPr lang="en" sz="1150">
                <a:solidFill>
                  <a:schemeClr val="accent1"/>
                </a:solidFill>
              </a:rPr>
              <a:t>new_branch_name</a:t>
            </a:r>
            <a:r>
              <a:rPr lang="en" sz="1150">
                <a:solidFill>
                  <a:srgbClr val="EFEFEF"/>
                </a:solidFill>
              </a:rPr>
              <a:t>&gt;		</a:t>
            </a:r>
            <a:r>
              <a:rPr lang="en" sz="1150">
                <a:solidFill>
                  <a:srgbClr val="B7B7B7"/>
                </a:solidFill>
              </a:rPr>
              <a:t>#    use to create new local branch…</a:t>
            </a:r>
            <a:br>
              <a:rPr lang="en" sz="1150">
                <a:solidFill>
                  <a:schemeClr val="accent1"/>
                </a:solidFill>
              </a:rPr>
            </a:br>
            <a:br>
              <a:rPr lang="en" sz="1150">
                <a:solidFill>
                  <a:schemeClr val="accent1"/>
                </a:solidFill>
              </a:rPr>
            </a:br>
            <a:r>
              <a:rPr lang="en" sz="1150">
                <a:solidFill>
                  <a:schemeClr val="accent1"/>
                </a:solidFill>
              </a:rPr>
              <a:t>For switch on to the new branches, use the following commands;</a:t>
            </a:r>
            <a:endParaRPr sz="1150">
              <a:solidFill>
                <a:schemeClr val="accent1"/>
              </a:solidFill>
            </a:endParaRPr>
          </a:p>
          <a:p>
            <a:pPr indent="457200" lvl="0" marL="914400" rtl="0" algn="l">
              <a:spcBef>
                <a:spcPts val="1200"/>
              </a:spcBef>
              <a:spcAft>
                <a:spcPts val="0"/>
              </a:spcAft>
              <a:buNone/>
            </a:pPr>
            <a:r>
              <a:rPr lang="en" sz="1150">
                <a:solidFill>
                  <a:schemeClr val="accent1"/>
                </a:solidFill>
              </a:rPr>
              <a:t>$    </a:t>
            </a:r>
            <a:r>
              <a:rPr lang="en" sz="1150">
                <a:solidFill>
                  <a:srgbClr val="EFEFEF"/>
                </a:solidFill>
              </a:rPr>
              <a:t>git switch &lt;</a:t>
            </a:r>
            <a:r>
              <a:rPr lang="en" sz="1150">
                <a:solidFill>
                  <a:schemeClr val="accent1"/>
                </a:solidFill>
              </a:rPr>
              <a:t>another_or_new_branch_name</a:t>
            </a:r>
            <a:r>
              <a:rPr lang="en" sz="1150">
                <a:solidFill>
                  <a:srgbClr val="EFEFEF"/>
                </a:solidFill>
              </a:rPr>
              <a:t>&gt;	</a:t>
            </a:r>
            <a:br>
              <a:rPr lang="en" sz="1150">
                <a:solidFill>
                  <a:srgbClr val="B7B7B7"/>
                </a:solidFill>
              </a:rPr>
            </a:br>
            <a:r>
              <a:rPr lang="en" sz="1150">
                <a:solidFill>
                  <a:srgbClr val="B7B7B7"/>
                </a:solidFill>
              </a:rPr>
              <a:t>	Or</a:t>
            </a:r>
            <a:br>
              <a:rPr lang="en" sz="1150">
                <a:solidFill>
                  <a:srgbClr val="B7B7B7"/>
                </a:solidFill>
              </a:rPr>
            </a:br>
            <a:r>
              <a:rPr lang="en" sz="1150">
                <a:solidFill>
                  <a:srgbClr val="B7B7B7"/>
                </a:solidFill>
              </a:rPr>
              <a:t>	</a:t>
            </a:r>
            <a:r>
              <a:rPr lang="en" sz="1150">
                <a:solidFill>
                  <a:schemeClr val="accent1"/>
                </a:solidFill>
              </a:rPr>
              <a:t>$    </a:t>
            </a:r>
            <a:r>
              <a:rPr lang="en" sz="1150">
                <a:solidFill>
                  <a:srgbClr val="EFEFEF"/>
                </a:solidFill>
              </a:rPr>
              <a:t>git checkout &lt;</a:t>
            </a:r>
            <a:r>
              <a:rPr lang="en" sz="1150">
                <a:solidFill>
                  <a:schemeClr val="accent1"/>
                </a:solidFill>
              </a:rPr>
              <a:t>another_or_branch_name</a:t>
            </a:r>
            <a:r>
              <a:rPr lang="en" sz="1150">
                <a:solidFill>
                  <a:srgbClr val="EFEFEF"/>
                </a:solidFill>
              </a:rPr>
              <a:t>&gt;</a:t>
            </a:r>
            <a:endParaRPr sz="1150">
              <a:solidFill>
                <a:srgbClr val="EFEFEF"/>
              </a:solidFill>
            </a:endParaRPr>
          </a:p>
          <a:p>
            <a:pPr indent="457200" lvl="0" marL="914400" rtl="0" algn="l">
              <a:spcBef>
                <a:spcPts val="1200"/>
              </a:spcBef>
              <a:spcAft>
                <a:spcPts val="0"/>
              </a:spcAft>
              <a:buNone/>
            </a:pPr>
            <a:r>
              <a:t/>
            </a:r>
            <a:endParaRPr sz="1150">
              <a:solidFill>
                <a:srgbClr val="EFEFEF"/>
              </a:solidFill>
            </a:endParaRPr>
          </a:p>
          <a:p>
            <a:pPr indent="457200" lvl="0" marL="914400" rtl="0" algn="l">
              <a:spcBef>
                <a:spcPts val="1200"/>
              </a:spcBef>
              <a:spcAft>
                <a:spcPts val="0"/>
              </a:spcAft>
              <a:buNone/>
            </a:pPr>
            <a:r>
              <a:t/>
            </a:r>
            <a:endParaRPr sz="1150">
              <a:solidFill>
                <a:srgbClr val="EFEFEF"/>
              </a:solidFill>
            </a:endParaRPr>
          </a:p>
          <a:p>
            <a:pPr indent="457200" lvl="0" marL="0" rtl="0" algn="l">
              <a:spcBef>
                <a:spcPts val="1200"/>
              </a:spcBef>
              <a:spcAft>
                <a:spcPts val="0"/>
              </a:spcAft>
              <a:buNone/>
            </a:pPr>
            <a:r>
              <a:rPr lang="en" sz="1150">
                <a:solidFill>
                  <a:schemeClr val="accent1"/>
                </a:solidFill>
              </a:rPr>
              <a:t>Note : </a:t>
            </a:r>
            <a:r>
              <a:rPr lang="en" sz="1150">
                <a:solidFill>
                  <a:srgbClr val="B7B7B7"/>
                </a:solidFill>
              </a:rPr>
              <a:t>We will see more details about git branching / git branch in advances workflow commands section…</a:t>
            </a:r>
            <a:endParaRPr sz="1150">
              <a:solidFill>
                <a:srgbClr val="EFEFEF"/>
              </a:solidFill>
            </a:endParaRPr>
          </a:p>
          <a:p>
            <a:pPr indent="0" lvl="0" marL="0" rtl="0" algn="l">
              <a:spcBef>
                <a:spcPts val="1200"/>
              </a:spcBef>
              <a:spcAft>
                <a:spcPts val="1200"/>
              </a:spcAft>
              <a:buNone/>
            </a:pPr>
            <a:r>
              <a:t/>
            </a:r>
            <a:endParaRPr sz="1150">
              <a:solidFill>
                <a:srgbClr val="EFEFE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44" name="Shape 444"/>
        <p:cNvGrpSpPr/>
        <p:nvPr/>
      </p:nvGrpSpPr>
      <p:grpSpPr>
        <a:xfrm>
          <a:off x="0" y="0"/>
          <a:ext cx="0" cy="0"/>
          <a:chOff x="0" y="0"/>
          <a:chExt cx="0" cy="0"/>
        </a:xfrm>
      </p:grpSpPr>
      <p:sp>
        <p:nvSpPr>
          <p:cNvPr id="445" name="Google Shape;445;p45"/>
          <p:cNvSpPr txBox="1"/>
          <p:nvPr>
            <p:ph idx="1" type="body"/>
          </p:nvPr>
        </p:nvSpPr>
        <p:spPr>
          <a:xfrm>
            <a:off x="352550" y="248025"/>
            <a:ext cx="8479800" cy="462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50">
                <a:solidFill>
                  <a:schemeClr val="accent1"/>
                </a:solidFill>
              </a:rPr>
              <a:t>Known About Three Stage WorkFlow -</a:t>
            </a:r>
            <a:endParaRPr sz="1150">
              <a:solidFill>
                <a:schemeClr val="accent1"/>
              </a:solidFill>
            </a:endParaRPr>
          </a:p>
          <a:p>
            <a:pPr indent="457200" lvl="0" marL="914400" rtl="0" algn="l">
              <a:spcBef>
                <a:spcPts val="1200"/>
              </a:spcBef>
              <a:spcAft>
                <a:spcPts val="1200"/>
              </a:spcAft>
              <a:buNone/>
            </a:pPr>
            <a:r>
              <a:t/>
            </a:r>
            <a:endParaRPr sz="1150">
              <a:solidFill>
                <a:srgbClr val="B7B7B7"/>
              </a:solidFill>
            </a:endParaRPr>
          </a:p>
        </p:txBody>
      </p:sp>
      <p:pic>
        <p:nvPicPr>
          <p:cNvPr id="446" name="Google Shape;446;p45" title="WhatsApp Image 2025-10-01 at 7.51.29 PM.jpeg"/>
          <p:cNvPicPr preferRelativeResize="0"/>
          <p:nvPr/>
        </p:nvPicPr>
        <p:blipFill>
          <a:blip r:embed="rId3">
            <a:alphaModFix/>
          </a:blip>
          <a:stretch>
            <a:fillRect/>
          </a:stretch>
        </p:blipFill>
        <p:spPr>
          <a:xfrm>
            <a:off x="836675" y="725500"/>
            <a:ext cx="7376676" cy="40065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50" name="Shape 450"/>
        <p:cNvGrpSpPr/>
        <p:nvPr/>
      </p:nvGrpSpPr>
      <p:grpSpPr>
        <a:xfrm>
          <a:off x="0" y="0"/>
          <a:ext cx="0" cy="0"/>
          <a:chOff x="0" y="0"/>
          <a:chExt cx="0" cy="0"/>
        </a:xfrm>
      </p:grpSpPr>
      <p:sp>
        <p:nvSpPr>
          <p:cNvPr id="451" name="Google Shape;451;p46"/>
          <p:cNvSpPr txBox="1"/>
          <p:nvPr>
            <p:ph idx="1" type="body"/>
          </p:nvPr>
        </p:nvSpPr>
        <p:spPr>
          <a:xfrm>
            <a:off x="352550" y="268350"/>
            <a:ext cx="8479800" cy="4604700"/>
          </a:xfrm>
          <a:prstGeom prst="rect">
            <a:avLst/>
          </a:prstGeom>
        </p:spPr>
        <p:txBody>
          <a:bodyPr anchorCtr="0" anchor="t" bIns="91425" lIns="91425" spcFirstLastPara="1" rIns="91425" wrap="square" tIns="91425">
            <a:normAutofit fontScale="85000"/>
          </a:bodyPr>
          <a:lstStyle/>
          <a:p>
            <a:pPr indent="-304165" lvl="0" marL="457200" rtl="0" algn="l">
              <a:spcBef>
                <a:spcPts val="0"/>
              </a:spcBef>
              <a:spcAft>
                <a:spcPts val="0"/>
              </a:spcAft>
              <a:buSzPct val="100000"/>
              <a:buChar char="●"/>
            </a:pPr>
            <a:r>
              <a:rPr lang="en" sz="1400">
                <a:solidFill>
                  <a:schemeClr val="accent1"/>
                </a:solidFill>
              </a:rPr>
              <a:t>add Command    -  </a:t>
            </a:r>
            <a:r>
              <a:rPr lang="en" sz="1400">
                <a:solidFill>
                  <a:srgbClr val="EFEFEF"/>
                </a:solidFill>
              </a:rPr>
              <a:t>Use to add new files or modified files from working directory to staging area/index area.</a:t>
            </a:r>
            <a:br>
              <a:rPr lang="en" sz="1400">
                <a:solidFill>
                  <a:srgbClr val="EFEFEF"/>
                </a:solidFill>
              </a:rPr>
            </a:br>
            <a:r>
              <a:rPr lang="en" sz="1400">
                <a:solidFill>
                  <a:srgbClr val="EFEFEF"/>
                </a:solidFill>
              </a:rPr>
              <a:t>			</a:t>
            </a:r>
            <a:br>
              <a:rPr lang="en" sz="1400">
                <a:solidFill>
                  <a:srgbClr val="EFEFEF"/>
                </a:solidFill>
              </a:rPr>
            </a:br>
            <a:r>
              <a:rPr lang="en" sz="1400">
                <a:solidFill>
                  <a:srgbClr val="EFEFEF"/>
                </a:solidFill>
              </a:rPr>
              <a:t>			</a:t>
            </a:r>
            <a:r>
              <a:rPr lang="en" sz="1400">
                <a:solidFill>
                  <a:schemeClr val="accent1"/>
                </a:solidFill>
              </a:rPr>
              <a:t>$    </a:t>
            </a:r>
            <a:r>
              <a:rPr lang="en" sz="1400">
                <a:solidFill>
                  <a:srgbClr val="EFEFEF"/>
                </a:solidFill>
              </a:rPr>
              <a:t>git add </a:t>
            </a:r>
            <a:r>
              <a:rPr lang="en" sz="1400">
                <a:solidFill>
                  <a:schemeClr val="accent1"/>
                </a:solidFill>
              </a:rPr>
              <a:t>&lt;file_name&gt;				</a:t>
            </a:r>
            <a:r>
              <a:rPr lang="en" sz="1300">
                <a:solidFill>
                  <a:srgbClr val="B7B7B7"/>
                </a:solidFill>
              </a:rPr>
              <a:t>#    file name may be anything…</a:t>
            </a:r>
            <a:br>
              <a:rPr lang="en" sz="1400">
                <a:solidFill>
                  <a:srgbClr val="EFEFEF"/>
                </a:solidFill>
              </a:rPr>
            </a:br>
            <a:r>
              <a:rPr lang="en" sz="1400">
                <a:solidFill>
                  <a:srgbClr val="EFEFEF"/>
                </a:solidFill>
              </a:rPr>
              <a:t>			</a:t>
            </a:r>
            <a:r>
              <a:rPr lang="en" sz="1400">
                <a:solidFill>
                  <a:schemeClr val="accent1"/>
                </a:solidFill>
              </a:rPr>
              <a:t>$    </a:t>
            </a:r>
            <a:r>
              <a:rPr lang="en" sz="1400">
                <a:solidFill>
                  <a:srgbClr val="EFEFEF"/>
                </a:solidFill>
              </a:rPr>
              <a:t>git add </a:t>
            </a:r>
            <a:r>
              <a:rPr lang="en" sz="1400">
                <a:solidFill>
                  <a:schemeClr val="accent1"/>
                </a:solidFill>
              </a:rPr>
              <a:t>file1.txt	|	$    </a:t>
            </a:r>
            <a:r>
              <a:rPr lang="en" sz="1400">
                <a:solidFill>
                  <a:srgbClr val="EFEFEF"/>
                </a:solidFill>
              </a:rPr>
              <a:t>git add </a:t>
            </a:r>
            <a:r>
              <a:rPr lang="en" sz="1400">
                <a:solidFill>
                  <a:schemeClr val="accent1"/>
                </a:solidFill>
              </a:rPr>
              <a:t>file2.txt </a:t>
            </a:r>
            <a:br>
              <a:rPr lang="en" sz="1400">
                <a:solidFill>
                  <a:schemeClr val="accent1"/>
                </a:solidFill>
              </a:rPr>
            </a:br>
            <a:r>
              <a:rPr lang="en" sz="1400">
                <a:solidFill>
                  <a:schemeClr val="accent1"/>
                </a:solidFill>
              </a:rPr>
              <a:t>			$    </a:t>
            </a:r>
            <a:r>
              <a:rPr lang="en" sz="1400">
                <a:solidFill>
                  <a:srgbClr val="EFEFEF"/>
                </a:solidFill>
              </a:rPr>
              <a:t>git add </a:t>
            </a:r>
            <a:r>
              <a:rPr lang="en" sz="1400">
                <a:solidFill>
                  <a:schemeClr val="accent1"/>
                </a:solidFill>
              </a:rPr>
              <a:t>file1.txt file2.txt file3.txt … </a:t>
            </a:r>
            <a:br>
              <a:rPr lang="en" sz="1400">
                <a:solidFill>
                  <a:schemeClr val="accent1"/>
                </a:solidFill>
              </a:rPr>
            </a:br>
            <a:r>
              <a:rPr lang="en" sz="1400">
                <a:solidFill>
                  <a:schemeClr val="accent1"/>
                </a:solidFill>
              </a:rPr>
              <a:t>			$    </a:t>
            </a:r>
            <a:r>
              <a:rPr lang="en" sz="1400">
                <a:solidFill>
                  <a:srgbClr val="EFEFEF"/>
                </a:solidFill>
              </a:rPr>
              <a:t>git add </a:t>
            </a:r>
            <a:r>
              <a:rPr lang="en" sz="1400">
                <a:solidFill>
                  <a:schemeClr val="accent1"/>
                </a:solidFill>
              </a:rPr>
              <a:t>*.txt					</a:t>
            </a:r>
            <a:r>
              <a:rPr lang="en" sz="1300">
                <a:solidFill>
                  <a:srgbClr val="B7B7B7"/>
                </a:solidFill>
              </a:rPr>
              <a:t>#    all file add that have extension .txt or any…</a:t>
            </a:r>
            <a:br>
              <a:rPr lang="en" sz="1300">
                <a:solidFill>
                  <a:srgbClr val="EFEFEF"/>
                </a:solidFill>
              </a:rPr>
            </a:br>
            <a:r>
              <a:rPr lang="en" sz="1400">
                <a:solidFill>
                  <a:srgbClr val="EFEFEF"/>
                </a:solidFill>
              </a:rPr>
              <a:t>			</a:t>
            </a:r>
            <a:r>
              <a:rPr lang="en" sz="1400">
                <a:solidFill>
                  <a:schemeClr val="accent1"/>
                </a:solidFill>
              </a:rPr>
              <a:t>$    </a:t>
            </a:r>
            <a:r>
              <a:rPr lang="en" sz="1400">
                <a:solidFill>
                  <a:srgbClr val="EFEFEF"/>
                </a:solidFill>
              </a:rPr>
              <a:t>git add </a:t>
            </a:r>
            <a:r>
              <a:rPr lang="en" sz="1400">
                <a:solidFill>
                  <a:schemeClr val="accent1"/>
                </a:solidFill>
              </a:rPr>
              <a:t>.						</a:t>
            </a:r>
            <a:r>
              <a:rPr lang="en" sz="1300">
                <a:solidFill>
                  <a:srgbClr val="B7B7B7"/>
                </a:solidFill>
              </a:rPr>
              <a:t>#    use period to add entire repo files…</a:t>
            </a:r>
            <a:endParaRPr sz="1300">
              <a:solidFill>
                <a:srgbClr val="B7B7B7"/>
              </a:solidFill>
            </a:endParaRPr>
          </a:p>
          <a:p>
            <a:pPr indent="0" lvl="0" marL="457200" rtl="0" algn="l">
              <a:spcBef>
                <a:spcPts val="1200"/>
              </a:spcBef>
              <a:spcAft>
                <a:spcPts val="0"/>
              </a:spcAft>
              <a:buNone/>
            </a:pPr>
            <a:r>
              <a:t/>
            </a:r>
            <a:endParaRPr sz="1300">
              <a:solidFill>
                <a:srgbClr val="B7B7B7"/>
              </a:solidFill>
            </a:endParaRPr>
          </a:p>
          <a:p>
            <a:pPr indent="-304165" lvl="0" marL="457200" rtl="0" algn="l">
              <a:spcBef>
                <a:spcPts val="1200"/>
              </a:spcBef>
              <a:spcAft>
                <a:spcPts val="0"/>
              </a:spcAft>
              <a:buSzPct val="100000"/>
              <a:buChar char="●"/>
            </a:pPr>
            <a:r>
              <a:rPr lang="en" sz="1400">
                <a:solidFill>
                  <a:schemeClr val="accent1"/>
                </a:solidFill>
              </a:rPr>
              <a:t>commit</a:t>
            </a:r>
            <a:r>
              <a:rPr lang="en" sz="1400">
                <a:solidFill>
                  <a:schemeClr val="accent1"/>
                </a:solidFill>
              </a:rPr>
              <a:t> Command    -  </a:t>
            </a:r>
            <a:r>
              <a:rPr lang="en" sz="1400">
                <a:solidFill>
                  <a:srgbClr val="EFEFEF"/>
                </a:solidFill>
              </a:rPr>
              <a:t>This command used to taking </a:t>
            </a:r>
            <a:r>
              <a:rPr lang="en" sz="1400">
                <a:solidFill>
                  <a:srgbClr val="EFEFEF"/>
                </a:solidFill>
              </a:rPr>
              <a:t>snapshot</a:t>
            </a:r>
            <a:r>
              <a:rPr lang="en" sz="1400">
                <a:solidFill>
                  <a:srgbClr val="EFEFEF"/>
                </a:solidFill>
              </a:rPr>
              <a:t> of changes in the staging area/index and store</a:t>
            </a:r>
            <a:br>
              <a:rPr lang="en" sz="1400">
                <a:solidFill>
                  <a:srgbClr val="EFEFEF"/>
                </a:solidFill>
              </a:rPr>
            </a:br>
            <a:r>
              <a:rPr lang="en" sz="1400">
                <a:solidFill>
                  <a:srgbClr val="EFEFEF"/>
                </a:solidFill>
              </a:rPr>
              <a:t>		</a:t>
            </a:r>
            <a:r>
              <a:rPr lang="en" sz="1400">
                <a:solidFill>
                  <a:srgbClr val="EFEFEF"/>
                </a:solidFill>
              </a:rPr>
              <a:t>permanently</a:t>
            </a:r>
            <a:r>
              <a:rPr lang="en" sz="1400">
                <a:solidFill>
                  <a:srgbClr val="EFEFEF"/>
                </a:solidFill>
              </a:rPr>
              <a:t> into local git repository. Commit are combination of (unique id, name, date and message)</a:t>
            </a:r>
            <a:endParaRPr sz="1400">
              <a:solidFill>
                <a:srgbClr val="EFEFEF"/>
              </a:solidFill>
            </a:endParaRPr>
          </a:p>
          <a:p>
            <a:pPr indent="457200" lvl="0" marL="457200" rtl="0" algn="l">
              <a:spcBef>
                <a:spcPts val="1200"/>
              </a:spcBef>
              <a:spcAft>
                <a:spcPts val="1200"/>
              </a:spcAft>
              <a:buNone/>
            </a:pPr>
            <a:r>
              <a:rPr lang="en" sz="1400">
                <a:solidFill>
                  <a:schemeClr val="accent1"/>
                </a:solidFill>
              </a:rPr>
              <a:t>$    </a:t>
            </a:r>
            <a:r>
              <a:rPr lang="en" sz="1400">
                <a:solidFill>
                  <a:srgbClr val="EFEFEF"/>
                </a:solidFill>
              </a:rPr>
              <a:t>git commit -m </a:t>
            </a:r>
            <a:r>
              <a:rPr lang="en" sz="1400">
                <a:solidFill>
                  <a:schemeClr val="accent1"/>
                </a:solidFill>
              </a:rPr>
              <a:t>”Initial commit”		</a:t>
            </a:r>
            <a:r>
              <a:rPr lang="en" sz="1300">
                <a:solidFill>
                  <a:srgbClr val="B7B7B7"/>
                </a:solidFill>
              </a:rPr>
              <a:t>#    commit with one liner message…</a:t>
            </a:r>
            <a:br>
              <a:rPr lang="en" sz="1400">
                <a:solidFill>
                  <a:srgbClr val="B7B7B7"/>
                </a:solidFill>
              </a:rPr>
            </a:br>
            <a:br>
              <a:rPr lang="en" sz="1400">
                <a:solidFill>
                  <a:srgbClr val="EFEFEF"/>
                </a:solidFill>
              </a:rPr>
            </a:br>
            <a:r>
              <a:rPr lang="en" sz="1400">
                <a:solidFill>
                  <a:srgbClr val="EFEFEF"/>
                </a:solidFill>
              </a:rPr>
              <a:t>	</a:t>
            </a:r>
            <a:r>
              <a:rPr lang="en" sz="1400">
                <a:solidFill>
                  <a:schemeClr val="accent1"/>
                </a:solidFill>
              </a:rPr>
              <a:t>$    </a:t>
            </a:r>
            <a:r>
              <a:rPr lang="en" sz="1400">
                <a:solidFill>
                  <a:srgbClr val="EFEFEF"/>
                </a:solidFill>
              </a:rPr>
              <a:t>git commit</a:t>
            </a:r>
            <a:r>
              <a:rPr lang="en" sz="1400">
                <a:solidFill>
                  <a:schemeClr val="accent1"/>
                </a:solidFill>
              </a:rPr>
              <a:t>				</a:t>
            </a:r>
            <a:r>
              <a:rPr lang="en" sz="1300">
                <a:solidFill>
                  <a:srgbClr val="B7B7B7"/>
                </a:solidFill>
              </a:rPr>
              <a:t>#    commit with one liner message not enough then this command open</a:t>
            </a:r>
            <a:br>
              <a:rPr lang="en" sz="1300">
                <a:solidFill>
                  <a:srgbClr val="B7B7B7"/>
                </a:solidFill>
              </a:rPr>
            </a:br>
            <a:r>
              <a:rPr lang="en" sz="1300">
                <a:solidFill>
                  <a:srgbClr val="B7B7B7"/>
                </a:solidFill>
              </a:rPr>
              <a:t>						 the default editor where we can give	 long description with short message…</a:t>
            </a:r>
            <a:br>
              <a:rPr lang="en" sz="1400">
                <a:solidFill>
                  <a:srgbClr val="EFEFEF"/>
                </a:solidFill>
              </a:rPr>
            </a:br>
            <a:br>
              <a:rPr lang="en" sz="1400">
                <a:solidFill>
                  <a:srgbClr val="EFEFEF"/>
                </a:solidFill>
              </a:rPr>
            </a:br>
            <a:r>
              <a:rPr lang="en" sz="1400">
                <a:solidFill>
                  <a:srgbClr val="EFEFEF"/>
                </a:solidFill>
              </a:rPr>
              <a:t>	</a:t>
            </a:r>
            <a:r>
              <a:rPr lang="en" sz="1400">
                <a:solidFill>
                  <a:schemeClr val="accent1"/>
                </a:solidFill>
              </a:rPr>
              <a:t>$    </a:t>
            </a:r>
            <a:r>
              <a:rPr lang="en" sz="1400">
                <a:solidFill>
                  <a:srgbClr val="EFEFEF"/>
                </a:solidFill>
              </a:rPr>
              <a:t>git commit -am </a:t>
            </a:r>
            <a:r>
              <a:rPr lang="en" sz="1400">
                <a:solidFill>
                  <a:schemeClr val="accent1"/>
                </a:solidFill>
              </a:rPr>
              <a:t>”New commit”	   	 </a:t>
            </a:r>
            <a:r>
              <a:rPr lang="en" sz="1300">
                <a:solidFill>
                  <a:srgbClr val="B7B7B7"/>
                </a:solidFill>
              </a:rPr>
              <a:t>#    it is use skip the ‘git add .’ command and directly made commit with</a:t>
            </a:r>
            <a:br>
              <a:rPr lang="en" sz="1300">
                <a:solidFill>
                  <a:srgbClr val="B7B7B7"/>
                </a:solidFill>
              </a:rPr>
            </a:br>
            <a:r>
              <a:rPr lang="en" sz="1300">
                <a:solidFill>
                  <a:srgbClr val="B7B7B7"/>
                </a:solidFill>
              </a:rPr>
              <a:t>						(-a and -m) or (-am) options instead adding changes from working to staging area</a:t>
            </a:r>
            <a:br>
              <a:rPr lang="en" sz="1300">
                <a:solidFill>
                  <a:srgbClr val="B7B7B7"/>
                </a:solidFill>
              </a:rPr>
            </a:br>
            <a:r>
              <a:rPr lang="en" sz="1300">
                <a:solidFill>
                  <a:srgbClr val="B7B7B7"/>
                </a:solidFill>
              </a:rPr>
              <a:t>						 But this is used when we know that what exact changes made on file or folder.</a:t>
            </a:r>
            <a:endParaRPr sz="1300">
              <a:solidFill>
                <a:srgbClr val="B7B7B7"/>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55" name="Shape 455"/>
        <p:cNvGrpSpPr/>
        <p:nvPr/>
      </p:nvGrpSpPr>
      <p:grpSpPr>
        <a:xfrm>
          <a:off x="0" y="0"/>
          <a:ext cx="0" cy="0"/>
          <a:chOff x="0" y="0"/>
          <a:chExt cx="0" cy="0"/>
        </a:xfrm>
      </p:grpSpPr>
      <p:sp>
        <p:nvSpPr>
          <p:cNvPr id="456" name="Google Shape;456;p47"/>
          <p:cNvSpPr txBox="1"/>
          <p:nvPr>
            <p:ph idx="1" type="body"/>
          </p:nvPr>
        </p:nvSpPr>
        <p:spPr>
          <a:xfrm>
            <a:off x="352550" y="268350"/>
            <a:ext cx="8627700" cy="4604700"/>
          </a:xfrm>
          <a:prstGeom prst="rect">
            <a:avLst/>
          </a:prstGeom>
        </p:spPr>
        <p:txBody>
          <a:bodyPr anchorCtr="0" anchor="t" bIns="91425" lIns="91425" spcFirstLastPara="1" rIns="91425" wrap="square" tIns="91425">
            <a:normAutofit fontScale="85000" lnSpcReduction="20000"/>
          </a:bodyPr>
          <a:lstStyle/>
          <a:p>
            <a:pPr indent="-304165" lvl="0" marL="457200" rtl="0" algn="l">
              <a:spcBef>
                <a:spcPts val="0"/>
              </a:spcBef>
              <a:spcAft>
                <a:spcPts val="0"/>
              </a:spcAft>
              <a:buSzPct val="100000"/>
              <a:buChar char="●"/>
            </a:pPr>
            <a:r>
              <a:rPr lang="en" sz="1400">
                <a:solidFill>
                  <a:schemeClr val="accent1"/>
                </a:solidFill>
              </a:rPr>
              <a:t>rm</a:t>
            </a:r>
            <a:r>
              <a:rPr lang="en" sz="1400">
                <a:solidFill>
                  <a:schemeClr val="accent1"/>
                </a:solidFill>
              </a:rPr>
              <a:t> Command    -  </a:t>
            </a:r>
            <a:r>
              <a:rPr lang="en" sz="1400">
                <a:solidFill>
                  <a:srgbClr val="EFEFEF"/>
                </a:solidFill>
              </a:rPr>
              <a:t>T</a:t>
            </a:r>
            <a:r>
              <a:rPr lang="en" sz="1400">
                <a:solidFill>
                  <a:srgbClr val="EFEFEF"/>
                </a:solidFill>
              </a:rPr>
              <a:t>his command used to remove unused code file. There is two way ;</a:t>
            </a:r>
            <a:br>
              <a:rPr lang="en" sz="1400">
                <a:solidFill>
                  <a:srgbClr val="EFEFEF"/>
                </a:solidFill>
              </a:rPr>
            </a:br>
            <a:br>
              <a:rPr lang="en" sz="1400">
                <a:solidFill>
                  <a:srgbClr val="EFEFEF"/>
                </a:solidFill>
              </a:rPr>
            </a:br>
            <a:r>
              <a:rPr lang="en" sz="1400">
                <a:solidFill>
                  <a:schemeClr val="accent1"/>
                </a:solidFill>
              </a:rPr>
              <a:t>Way 1</a:t>
            </a:r>
            <a:r>
              <a:rPr lang="en" sz="1400">
                <a:solidFill>
                  <a:srgbClr val="EFEFEF"/>
                </a:solidFill>
              </a:rPr>
              <a:t> - By using standard unix/linux rm command :</a:t>
            </a:r>
            <a:endParaRPr sz="1400">
              <a:solidFill>
                <a:srgbClr val="EFEFEF"/>
              </a:solidFill>
            </a:endParaRPr>
          </a:p>
          <a:p>
            <a:pPr indent="457200" lvl="0" marL="914400" rtl="0" algn="l">
              <a:spcBef>
                <a:spcPts val="0"/>
              </a:spcBef>
              <a:spcAft>
                <a:spcPts val="0"/>
              </a:spcAft>
              <a:buNone/>
            </a:pPr>
            <a:r>
              <a:rPr lang="en" sz="1400">
                <a:solidFill>
                  <a:schemeClr val="accent1"/>
                </a:solidFill>
              </a:rPr>
              <a:t>$    </a:t>
            </a:r>
            <a:r>
              <a:rPr lang="en" sz="1400">
                <a:solidFill>
                  <a:srgbClr val="EFEFEF"/>
                </a:solidFill>
              </a:rPr>
              <a:t>rm </a:t>
            </a:r>
            <a:r>
              <a:rPr lang="en" sz="1400">
                <a:solidFill>
                  <a:schemeClr val="accent1"/>
                </a:solidFill>
              </a:rPr>
              <a:t>file1.txt	     </a:t>
            </a:r>
            <a:r>
              <a:rPr lang="en" sz="1400">
                <a:solidFill>
                  <a:srgbClr val="B7B7B7"/>
                </a:solidFill>
              </a:rPr>
              <a:t>#  </a:t>
            </a:r>
            <a:r>
              <a:rPr lang="en" sz="1400">
                <a:solidFill>
                  <a:srgbClr val="EFEFEF"/>
                </a:solidFill>
              </a:rPr>
              <a:t>  </a:t>
            </a:r>
            <a:r>
              <a:rPr lang="en" sz="1400">
                <a:solidFill>
                  <a:srgbClr val="B7B7B7"/>
                </a:solidFill>
              </a:rPr>
              <a:t>remove files using standard unix rm command… and directory will</a:t>
            </a:r>
            <a:br>
              <a:rPr lang="en" sz="1400">
                <a:solidFill>
                  <a:srgbClr val="B7B7B7"/>
                </a:solidFill>
              </a:rPr>
            </a:br>
            <a:r>
              <a:rPr lang="en" sz="1400">
                <a:solidFill>
                  <a:srgbClr val="B7B7B7"/>
                </a:solidFill>
              </a:rPr>
              <a:t>					 be dirty because files remove only from working directory not from staging</a:t>
            </a:r>
            <a:br>
              <a:rPr lang="en" sz="1400">
                <a:solidFill>
                  <a:srgbClr val="B7B7B7"/>
                </a:solidFill>
              </a:rPr>
            </a:br>
            <a:r>
              <a:rPr lang="en" sz="1400">
                <a:solidFill>
                  <a:srgbClr val="B7B7B7"/>
                </a:solidFill>
              </a:rPr>
              <a:t> 					 area.</a:t>
            </a:r>
            <a:br>
              <a:rPr lang="en" sz="1400">
                <a:solidFill>
                  <a:srgbClr val="B7B7B7"/>
                </a:solidFill>
              </a:rPr>
            </a:br>
            <a:r>
              <a:rPr lang="en" sz="1400">
                <a:solidFill>
                  <a:srgbClr val="B7B7B7"/>
                </a:solidFill>
              </a:rPr>
              <a:t> 					 So for check the remove file exist on staging area by using</a:t>
            </a:r>
            <a:r>
              <a:rPr lang="en" sz="1400">
                <a:solidFill>
                  <a:srgbClr val="EFEFEF"/>
                </a:solidFill>
              </a:rPr>
              <a:t> </a:t>
            </a:r>
            <a:r>
              <a:rPr lang="en" sz="1400">
                <a:solidFill>
                  <a:srgbClr val="B7B7B7"/>
                </a:solidFill>
              </a:rPr>
              <a:t>“git ls-files --stage“</a:t>
            </a:r>
            <a:br>
              <a:rPr lang="en" sz="1400">
                <a:solidFill>
                  <a:srgbClr val="B7B7B7"/>
                </a:solidFill>
              </a:rPr>
            </a:br>
            <a:r>
              <a:rPr lang="en" sz="1400">
                <a:solidFill>
                  <a:srgbClr val="B7B7B7"/>
                </a:solidFill>
              </a:rPr>
              <a:t> 					 command then do the further process again like</a:t>
            </a:r>
            <a:r>
              <a:rPr lang="en" sz="1400">
                <a:solidFill>
                  <a:srgbClr val="EFEFEF"/>
                </a:solidFill>
              </a:rPr>
              <a:t> </a:t>
            </a:r>
            <a:r>
              <a:rPr lang="en" sz="1400">
                <a:solidFill>
                  <a:srgbClr val="B7B7B7"/>
                </a:solidFill>
              </a:rPr>
              <a:t>“git add &lt;file_name&gt;”</a:t>
            </a:r>
            <a:r>
              <a:rPr lang="en" sz="1400">
                <a:solidFill>
                  <a:srgbClr val="EFEFEF"/>
                </a:solidFill>
              </a:rPr>
              <a:t> </a:t>
            </a:r>
            <a:r>
              <a:rPr lang="en" sz="1400">
                <a:solidFill>
                  <a:srgbClr val="B7B7B7"/>
                </a:solidFill>
              </a:rPr>
              <a:t>and</a:t>
            </a:r>
            <a:r>
              <a:rPr lang="en" sz="1400">
                <a:solidFill>
                  <a:srgbClr val="EFEFEF"/>
                </a:solidFill>
              </a:rPr>
              <a:t> </a:t>
            </a:r>
            <a:br>
              <a:rPr lang="en" sz="1400">
                <a:solidFill>
                  <a:srgbClr val="EFEFEF"/>
                </a:solidFill>
              </a:rPr>
            </a:br>
            <a:r>
              <a:rPr lang="en" sz="1400">
                <a:solidFill>
                  <a:srgbClr val="EFEFEF"/>
                </a:solidFill>
              </a:rPr>
              <a:t>					 </a:t>
            </a:r>
            <a:r>
              <a:rPr lang="en" sz="1400">
                <a:solidFill>
                  <a:srgbClr val="B7B7B7"/>
                </a:solidFill>
              </a:rPr>
              <a:t>“git commit -m &lt;message&gt;” for applies completely remove files changes</a:t>
            </a:r>
            <a:br>
              <a:rPr lang="en" sz="1400">
                <a:solidFill>
                  <a:srgbClr val="B7B7B7"/>
                </a:solidFill>
              </a:rPr>
            </a:br>
            <a:r>
              <a:rPr lang="en" sz="1400">
                <a:solidFill>
                  <a:srgbClr val="B7B7B7"/>
                </a:solidFill>
              </a:rPr>
              <a:t>					 in staging as well as final commit of local repo…</a:t>
            </a:r>
            <a:br>
              <a:rPr lang="en" sz="1400">
                <a:solidFill>
                  <a:srgbClr val="B7B7B7"/>
                </a:solidFill>
              </a:rPr>
            </a:br>
            <a:r>
              <a:rPr lang="en" sz="1400">
                <a:solidFill>
                  <a:srgbClr val="EFEFEF"/>
                </a:solidFill>
              </a:rPr>
              <a:t>	</a:t>
            </a:r>
            <a:r>
              <a:rPr lang="en" sz="1400">
                <a:solidFill>
                  <a:schemeClr val="accent1"/>
                </a:solidFill>
              </a:rPr>
              <a:t>$    </a:t>
            </a:r>
            <a:r>
              <a:rPr lang="en" sz="1400">
                <a:solidFill>
                  <a:srgbClr val="EFEFEF"/>
                </a:solidFill>
              </a:rPr>
              <a:t>git add </a:t>
            </a:r>
            <a:r>
              <a:rPr lang="en" sz="1400">
                <a:solidFill>
                  <a:schemeClr val="accent1"/>
                </a:solidFill>
              </a:rPr>
              <a:t>&lt;files_name&gt;</a:t>
            </a:r>
            <a:br>
              <a:rPr lang="en" sz="1400">
                <a:solidFill>
                  <a:srgbClr val="EFEFEF"/>
                </a:solidFill>
              </a:rPr>
            </a:br>
            <a:r>
              <a:rPr lang="en" sz="1400">
                <a:solidFill>
                  <a:srgbClr val="EFEFEF"/>
                </a:solidFill>
              </a:rPr>
              <a:t>	</a:t>
            </a:r>
            <a:r>
              <a:rPr lang="en" sz="1400">
                <a:solidFill>
                  <a:schemeClr val="accent1"/>
                </a:solidFill>
              </a:rPr>
              <a:t>$    </a:t>
            </a:r>
            <a:r>
              <a:rPr lang="en" sz="1400">
                <a:solidFill>
                  <a:srgbClr val="EFEFEF"/>
                </a:solidFill>
              </a:rPr>
              <a:t>git commit -m </a:t>
            </a:r>
            <a:r>
              <a:rPr lang="en" sz="1400">
                <a:solidFill>
                  <a:schemeClr val="accent1"/>
                </a:solidFill>
              </a:rPr>
              <a:t>”remove files commit”</a:t>
            </a:r>
            <a:br>
              <a:rPr lang="en" sz="1400">
                <a:solidFill>
                  <a:schemeClr val="accent1"/>
                </a:solidFill>
              </a:rPr>
            </a:br>
            <a:endParaRPr sz="1400">
              <a:solidFill>
                <a:schemeClr val="accent1"/>
              </a:solidFill>
            </a:endParaRPr>
          </a:p>
          <a:p>
            <a:pPr indent="0" lvl="0" marL="0" rtl="0" algn="l">
              <a:spcBef>
                <a:spcPts val="1200"/>
              </a:spcBef>
              <a:spcAft>
                <a:spcPts val="0"/>
              </a:spcAft>
              <a:buNone/>
            </a:pPr>
            <a:r>
              <a:rPr lang="en" sz="1400">
                <a:solidFill>
                  <a:schemeClr val="accent1"/>
                </a:solidFill>
              </a:rPr>
              <a:t>	</a:t>
            </a:r>
            <a:r>
              <a:rPr lang="en" sz="1400">
                <a:solidFill>
                  <a:schemeClr val="accent1"/>
                </a:solidFill>
              </a:rPr>
              <a:t>Way 2</a:t>
            </a:r>
            <a:r>
              <a:rPr lang="en" sz="1400">
                <a:solidFill>
                  <a:srgbClr val="EFEFEF"/>
                </a:solidFill>
              </a:rPr>
              <a:t> - By using git rm command :</a:t>
            </a:r>
            <a:br>
              <a:rPr lang="en" sz="1400">
                <a:solidFill>
                  <a:srgbClr val="EFEFEF"/>
                </a:solidFill>
              </a:rPr>
            </a:br>
            <a:r>
              <a:rPr lang="en" sz="1400">
                <a:solidFill>
                  <a:srgbClr val="EFEFEF"/>
                </a:solidFill>
              </a:rPr>
              <a:t>			</a:t>
            </a:r>
            <a:r>
              <a:rPr lang="en" sz="1400">
                <a:solidFill>
                  <a:schemeClr val="accent1"/>
                </a:solidFill>
              </a:rPr>
              <a:t>$   </a:t>
            </a:r>
            <a:r>
              <a:rPr lang="en" sz="1400">
                <a:solidFill>
                  <a:srgbClr val="EFEFEF"/>
                </a:solidFill>
              </a:rPr>
              <a:t>git rm </a:t>
            </a:r>
            <a:r>
              <a:rPr lang="en" sz="1400">
                <a:solidFill>
                  <a:schemeClr val="accent1"/>
                </a:solidFill>
              </a:rPr>
              <a:t>file1.txt	     </a:t>
            </a:r>
            <a:r>
              <a:rPr lang="en" sz="1400">
                <a:solidFill>
                  <a:srgbClr val="B7B7B7"/>
                </a:solidFill>
              </a:rPr>
              <a:t>#</a:t>
            </a:r>
            <a:r>
              <a:rPr lang="en" sz="1400">
                <a:solidFill>
                  <a:srgbClr val="EFEFEF"/>
                </a:solidFill>
              </a:rPr>
              <a:t>    </a:t>
            </a:r>
            <a:r>
              <a:rPr lang="en" sz="1400">
                <a:solidFill>
                  <a:srgbClr val="B7B7B7"/>
                </a:solidFill>
              </a:rPr>
              <a:t>remove files using git rm command… and in that case, directory not </a:t>
            </a:r>
            <a:br>
              <a:rPr lang="en" sz="1400">
                <a:solidFill>
                  <a:srgbClr val="B7B7B7"/>
                </a:solidFill>
              </a:rPr>
            </a:br>
            <a:r>
              <a:rPr lang="en" sz="1400">
                <a:solidFill>
                  <a:srgbClr val="B7B7B7"/>
                </a:solidFill>
              </a:rPr>
              <a:t>				     	  		dirty because files remove from both working directory as well as </a:t>
            </a:r>
            <a:br>
              <a:rPr lang="en" sz="1400">
                <a:solidFill>
                  <a:srgbClr val="B7B7B7"/>
                </a:solidFill>
              </a:rPr>
            </a:br>
            <a:r>
              <a:rPr lang="en" sz="1400">
                <a:solidFill>
                  <a:srgbClr val="B7B7B7"/>
                </a:solidFill>
              </a:rPr>
              <a:t>					 		staging area. </a:t>
            </a:r>
            <a:br>
              <a:rPr lang="en" sz="1400">
                <a:solidFill>
                  <a:srgbClr val="B7B7B7"/>
                </a:solidFill>
              </a:rPr>
            </a:br>
            <a:r>
              <a:rPr lang="en" sz="1400">
                <a:solidFill>
                  <a:srgbClr val="B7B7B7"/>
                </a:solidFill>
              </a:rPr>
              <a:t>							So here we don’t need to run again add command instead directly use</a:t>
            </a:r>
            <a:br>
              <a:rPr lang="en" sz="1400">
                <a:solidFill>
                  <a:srgbClr val="B7B7B7"/>
                </a:solidFill>
              </a:rPr>
            </a:br>
            <a:r>
              <a:rPr lang="en" sz="1400">
                <a:solidFill>
                  <a:srgbClr val="EFEFEF"/>
                </a:solidFill>
              </a:rPr>
              <a:t>					  		</a:t>
            </a:r>
            <a:r>
              <a:rPr lang="en" sz="1400">
                <a:solidFill>
                  <a:srgbClr val="B7B7B7"/>
                </a:solidFill>
              </a:rPr>
              <a:t>“git commit -m &lt;message&gt;” to applies remove file changes commit in</a:t>
            </a:r>
            <a:br>
              <a:rPr lang="en" sz="1400">
                <a:solidFill>
                  <a:srgbClr val="B7B7B7"/>
                </a:solidFill>
              </a:rPr>
            </a:br>
            <a:r>
              <a:rPr lang="en" sz="1400">
                <a:solidFill>
                  <a:srgbClr val="B7B7B7"/>
                </a:solidFill>
              </a:rPr>
              <a:t> 							local repo…</a:t>
            </a:r>
            <a:br>
              <a:rPr lang="en" sz="1400">
                <a:solidFill>
                  <a:srgbClr val="EFEFEF"/>
                </a:solidFill>
              </a:rPr>
            </a:br>
            <a:r>
              <a:rPr lang="en" sz="1400">
                <a:solidFill>
                  <a:srgbClr val="EFEFEF"/>
                </a:solidFill>
              </a:rPr>
              <a:t>			</a:t>
            </a:r>
            <a:r>
              <a:rPr lang="en" sz="1400">
                <a:solidFill>
                  <a:schemeClr val="accent1"/>
                </a:solidFill>
              </a:rPr>
              <a:t>$    </a:t>
            </a:r>
            <a:r>
              <a:rPr lang="en" sz="1400">
                <a:solidFill>
                  <a:srgbClr val="EFEFEF"/>
                </a:solidFill>
              </a:rPr>
              <a:t>git commit -m </a:t>
            </a:r>
            <a:r>
              <a:rPr lang="en" sz="1400">
                <a:solidFill>
                  <a:schemeClr val="accent1"/>
                </a:solidFill>
              </a:rPr>
              <a:t>”remove files commit”</a:t>
            </a:r>
            <a:endParaRPr sz="1400">
              <a:solidFill>
                <a:schemeClr val="accent1"/>
              </a:solidFill>
            </a:endParaRPr>
          </a:p>
          <a:p>
            <a:pPr indent="457200" lvl="0" marL="457200" rtl="0" algn="l">
              <a:spcBef>
                <a:spcPts val="1200"/>
              </a:spcBef>
              <a:spcAft>
                <a:spcPts val="0"/>
              </a:spcAft>
              <a:buNone/>
            </a:pPr>
            <a:r>
              <a:rPr lang="en" sz="1400">
                <a:solidFill>
                  <a:schemeClr val="accent1"/>
                </a:solidFill>
              </a:rPr>
              <a:t>Note :  </a:t>
            </a:r>
            <a:r>
              <a:rPr lang="en" sz="1400">
                <a:solidFill>
                  <a:srgbClr val="B7B7B7"/>
                </a:solidFill>
              </a:rPr>
              <a:t>Use command for only remove files from staging area</a:t>
            </a:r>
            <a:r>
              <a:rPr lang="en" sz="1400">
                <a:solidFill>
                  <a:schemeClr val="accent1"/>
                </a:solidFill>
              </a:rPr>
              <a:t>  -  $    </a:t>
            </a:r>
            <a:r>
              <a:rPr lang="en" sz="1400">
                <a:solidFill>
                  <a:srgbClr val="EFEFEF"/>
                </a:solidFill>
              </a:rPr>
              <a:t>git rm --cached </a:t>
            </a:r>
            <a:r>
              <a:rPr lang="en" sz="1400">
                <a:solidFill>
                  <a:schemeClr val="accent1"/>
                </a:solidFill>
              </a:rPr>
              <a:t>&lt;files_name&gt;</a:t>
            </a:r>
            <a:endParaRPr sz="1400">
              <a:solidFill>
                <a:schemeClr val="accent1"/>
              </a:solidFill>
            </a:endParaRPr>
          </a:p>
          <a:p>
            <a:pPr indent="0" lvl="0" marL="0" rtl="0" algn="l">
              <a:spcBef>
                <a:spcPts val="1200"/>
              </a:spcBef>
              <a:spcAft>
                <a:spcPts val="1200"/>
              </a:spcAft>
              <a:buNone/>
            </a:pPr>
            <a:r>
              <a:rPr lang="en" sz="1400">
                <a:solidFill>
                  <a:schemeClr val="accent1"/>
                </a:solidFill>
              </a:rPr>
              <a:t>Note :	</a:t>
            </a:r>
            <a:r>
              <a:rPr lang="en" sz="1400">
                <a:solidFill>
                  <a:srgbClr val="B7B7B7"/>
                </a:solidFill>
              </a:rPr>
              <a:t>For recovering the remove files from previous commit using</a:t>
            </a:r>
            <a:r>
              <a:rPr lang="en" sz="1400">
                <a:solidFill>
                  <a:schemeClr val="accent1"/>
                </a:solidFill>
              </a:rPr>
              <a:t> -   $    </a:t>
            </a:r>
            <a:r>
              <a:rPr lang="en" sz="1400">
                <a:solidFill>
                  <a:srgbClr val="EFEFEF"/>
                </a:solidFill>
              </a:rPr>
              <a:t>git checkout </a:t>
            </a:r>
            <a:r>
              <a:rPr lang="en" sz="1400">
                <a:solidFill>
                  <a:schemeClr val="accent1"/>
                </a:solidFill>
              </a:rPr>
              <a:t>&lt;commit_id/HEAD~1&gt; &lt;file_name&gt;</a:t>
            </a:r>
            <a:endParaRPr sz="1400">
              <a:solidFill>
                <a:schemeClr val="accen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60" name="Shape 460"/>
        <p:cNvGrpSpPr/>
        <p:nvPr/>
      </p:nvGrpSpPr>
      <p:grpSpPr>
        <a:xfrm>
          <a:off x="0" y="0"/>
          <a:ext cx="0" cy="0"/>
          <a:chOff x="0" y="0"/>
          <a:chExt cx="0" cy="0"/>
        </a:xfrm>
      </p:grpSpPr>
      <p:sp>
        <p:nvSpPr>
          <p:cNvPr id="461" name="Google Shape;461;p48"/>
          <p:cNvSpPr txBox="1"/>
          <p:nvPr>
            <p:ph idx="1" type="body"/>
          </p:nvPr>
        </p:nvSpPr>
        <p:spPr>
          <a:xfrm>
            <a:off x="352550" y="268350"/>
            <a:ext cx="8533800" cy="4604700"/>
          </a:xfrm>
          <a:prstGeom prst="rect">
            <a:avLst/>
          </a:prstGeom>
        </p:spPr>
        <p:txBody>
          <a:bodyPr anchorCtr="0" anchor="t" bIns="91425" lIns="91425" spcFirstLastPara="1" rIns="91425" wrap="square" tIns="91425">
            <a:normAutofit fontScale="85000" lnSpcReduction="10000"/>
          </a:bodyPr>
          <a:lstStyle/>
          <a:p>
            <a:pPr indent="-304165" lvl="0" marL="457200" rtl="0" algn="l">
              <a:spcBef>
                <a:spcPts val="0"/>
              </a:spcBef>
              <a:spcAft>
                <a:spcPts val="0"/>
              </a:spcAft>
              <a:buSzPct val="100000"/>
              <a:buChar char="●"/>
            </a:pPr>
            <a:r>
              <a:rPr lang="en" sz="1400">
                <a:solidFill>
                  <a:schemeClr val="accent1"/>
                </a:solidFill>
              </a:rPr>
              <a:t>mv</a:t>
            </a:r>
            <a:r>
              <a:rPr lang="en" sz="1400">
                <a:solidFill>
                  <a:schemeClr val="accent1"/>
                </a:solidFill>
              </a:rPr>
              <a:t> Command    -  </a:t>
            </a:r>
            <a:r>
              <a:rPr lang="en" sz="1400">
                <a:solidFill>
                  <a:srgbClr val="EFEFEF"/>
                </a:solidFill>
              </a:rPr>
              <a:t>T</a:t>
            </a:r>
            <a:r>
              <a:rPr lang="en" sz="1400">
                <a:solidFill>
                  <a:srgbClr val="EFEFEF"/>
                </a:solidFill>
              </a:rPr>
              <a:t>his command used to renaming or moving files. There is two way ;</a:t>
            </a:r>
            <a:br>
              <a:rPr lang="en" sz="1400">
                <a:solidFill>
                  <a:srgbClr val="EFEFEF"/>
                </a:solidFill>
              </a:rPr>
            </a:br>
            <a:br>
              <a:rPr lang="en" sz="1400">
                <a:solidFill>
                  <a:srgbClr val="EFEFEF"/>
                </a:solidFill>
              </a:rPr>
            </a:br>
            <a:r>
              <a:rPr lang="en" sz="1400">
                <a:solidFill>
                  <a:schemeClr val="accent1"/>
                </a:solidFill>
              </a:rPr>
              <a:t>Way 1</a:t>
            </a:r>
            <a:r>
              <a:rPr lang="en" sz="1400">
                <a:solidFill>
                  <a:srgbClr val="EFEFEF"/>
                </a:solidFill>
              </a:rPr>
              <a:t> - By using standard unix/linux rm command :</a:t>
            </a:r>
            <a:endParaRPr sz="1400">
              <a:solidFill>
                <a:srgbClr val="EFEFEF"/>
              </a:solidFill>
            </a:endParaRPr>
          </a:p>
          <a:p>
            <a:pPr indent="457200" lvl="0" marL="914400" rtl="0" algn="l">
              <a:spcBef>
                <a:spcPts val="0"/>
              </a:spcBef>
              <a:spcAft>
                <a:spcPts val="0"/>
              </a:spcAft>
              <a:buNone/>
            </a:pPr>
            <a:r>
              <a:rPr lang="en" sz="1400">
                <a:solidFill>
                  <a:schemeClr val="accent1"/>
                </a:solidFill>
              </a:rPr>
              <a:t>$    </a:t>
            </a:r>
            <a:r>
              <a:rPr lang="en" sz="1400">
                <a:solidFill>
                  <a:srgbClr val="EFEFEF"/>
                </a:solidFill>
              </a:rPr>
              <a:t>mv </a:t>
            </a:r>
            <a:r>
              <a:rPr lang="en" sz="1400">
                <a:solidFill>
                  <a:schemeClr val="accent1"/>
                </a:solidFill>
              </a:rPr>
              <a:t>file1.txt main.js	 </a:t>
            </a:r>
            <a:r>
              <a:rPr lang="en" sz="1400">
                <a:solidFill>
                  <a:srgbClr val="B7B7B7"/>
                </a:solidFill>
              </a:rPr>
              <a:t>#  </a:t>
            </a:r>
            <a:r>
              <a:rPr lang="en" sz="1400">
                <a:solidFill>
                  <a:srgbClr val="EFEFEF"/>
                </a:solidFill>
              </a:rPr>
              <a:t>  </a:t>
            </a:r>
            <a:r>
              <a:rPr lang="en" sz="1400">
                <a:solidFill>
                  <a:srgbClr val="B7B7B7"/>
                </a:solidFill>
              </a:rPr>
              <a:t>renaming</a:t>
            </a:r>
            <a:r>
              <a:rPr lang="en" sz="1400">
                <a:solidFill>
                  <a:srgbClr val="B7B7B7"/>
                </a:solidFill>
              </a:rPr>
              <a:t> files using standard unix mv command… and directory will be</a:t>
            </a:r>
            <a:br>
              <a:rPr lang="en" sz="1400">
                <a:solidFill>
                  <a:srgbClr val="B7B7B7"/>
                </a:solidFill>
              </a:rPr>
            </a:br>
            <a:r>
              <a:rPr lang="en" sz="1400">
                <a:solidFill>
                  <a:srgbClr val="B7B7B7"/>
                </a:solidFill>
              </a:rPr>
              <a:t>					       dirty because files rename or move only from working directory not form</a:t>
            </a:r>
            <a:br>
              <a:rPr lang="en" sz="1400">
                <a:solidFill>
                  <a:srgbClr val="B7B7B7"/>
                </a:solidFill>
              </a:rPr>
            </a:br>
            <a:r>
              <a:rPr lang="en" sz="1400">
                <a:solidFill>
                  <a:srgbClr val="B7B7B7"/>
                </a:solidFill>
              </a:rPr>
              <a:t> 					       staging area.</a:t>
            </a:r>
            <a:br>
              <a:rPr lang="en" sz="1400">
                <a:solidFill>
                  <a:srgbClr val="B7B7B7"/>
                </a:solidFill>
              </a:rPr>
            </a:br>
            <a:r>
              <a:rPr lang="en" sz="1400">
                <a:solidFill>
                  <a:srgbClr val="B7B7B7"/>
                </a:solidFill>
              </a:rPr>
              <a:t> 					       So similar to remove the files, there are need two step process. One for</a:t>
            </a:r>
            <a:br>
              <a:rPr lang="en" sz="1400">
                <a:solidFill>
                  <a:srgbClr val="B7B7B7"/>
                </a:solidFill>
              </a:rPr>
            </a:br>
            <a:r>
              <a:rPr lang="en" sz="1400">
                <a:solidFill>
                  <a:srgbClr val="B7B7B7"/>
                </a:solidFill>
              </a:rPr>
              <a:t> 					       adding deletion of old file and another is adding of new file </a:t>
            </a:r>
            <a:r>
              <a:rPr lang="en" sz="1400">
                <a:solidFill>
                  <a:srgbClr val="B7B7B7"/>
                </a:solidFill>
              </a:rPr>
              <a:t>changes</a:t>
            </a:r>
            <a:br>
              <a:rPr lang="en" sz="1400">
                <a:solidFill>
                  <a:srgbClr val="B7B7B7"/>
                </a:solidFill>
              </a:rPr>
            </a:br>
            <a:r>
              <a:rPr lang="en" sz="1400">
                <a:solidFill>
                  <a:srgbClr val="B7B7B7"/>
                </a:solidFill>
              </a:rPr>
              <a:t>					       </a:t>
            </a:r>
            <a:r>
              <a:rPr lang="en" sz="1400">
                <a:solidFill>
                  <a:srgbClr val="B7B7B7"/>
                </a:solidFill>
              </a:rPr>
              <a:t>in staging. And for further proce</a:t>
            </a:r>
            <a:r>
              <a:rPr lang="en" sz="1400">
                <a:solidFill>
                  <a:srgbClr val="B7B7B7"/>
                </a:solidFill>
              </a:rPr>
              <a:t>ss </a:t>
            </a:r>
            <a:r>
              <a:rPr lang="en" sz="1400">
                <a:solidFill>
                  <a:srgbClr val="B7B7B7"/>
                </a:solidFill>
              </a:rPr>
              <a:t>again use like</a:t>
            </a:r>
            <a:r>
              <a:rPr lang="en" sz="1400">
                <a:solidFill>
                  <a:srgbClr val="EFEFEF"/>
                </a:solidFill>
              </a:rPr>
              <a:t> </a:t>
            </a:r>
            <a:r>
              <a:rPr lang="en" sz="1400">
                <a:solidFill>
                  <a:srgbClr val="B7B7B7"/>
                </a:solidFill>
              </a:rPr>
              <a:t>“git add &lt;file_name&gt;”</a:t>
            </a:r>
            <a:r>
              <a:rPr lang="en" sz="1400">
                <a:solidFill>
                  <a:srgbClr val="EFEFEF"/>
                </a:solidFill>
              </a:rPr>
              <a:t> </a:t>
            </a:r>
            <a:br>
              <a:rPr lang="en" sz="1400">
                <a:solidFill>
                  <a:srgbClr val="EFEFEF"/>
                </a:solidFill>
              </a:rPr>
            </a:br>
            <a:r>
              <a:rPr lang="en" sz="1400">
                <a:solidFill>
                  <a:srgbClr val="EFEFEF"/>
                </a:solidFill>
              </a:rPr>
              <a:t>					       </a:t>
            </a:r>
            <a:r>
              <a:rPr lang="en" sz="1400">
                <a:solidFill>
                  <a:srgbClr val="B7B7B7"/>
                </a:solidFill>
              </a:rPr>
              <a:t>and</a:t>
            </a:r>
            <a:r>
              <a:rPr lang="en" sz="1400">
                <a:solidFill>
                  <a:srgbClr val="EFEFEF"/>
                </a:solidFill>
              </a:rPr>
              <a:t> </a:t>
            </a:r>
            <a:r>
              <a:rPr lang="en" sz="1400">
                <a:solidFill>
                  <a:srgbClr val="B7B7B7"/>
                </a:solidFill>
              </a:rPr>
              <a:t>“git commit -m &lt;message&gt;” for applies completely renaming files</a:t>
            </a:r>
            <a:br>
              <a:rPr lang="en" sz="1400">
                <a:solidFill>
                  <a:srgbClr val="B7B7B7"/>
                </a:solidFill>
              </a:rPr>
            </a:br>
            <a:r>
              <a:rPr lang="en" sz="1400">
                <a:solidFill>
                  <a:srgbClr val="B7B7B7"/>
                </a:solidFill>
              </a:rPr>
              <a:t>					       changes in staging as well as final commit of local repo…</a:t>
            </a:r>
            <a:br>
              <a:rPr lang="en" sz="1400">
                <a:solidFill>
                  <a:srgbClr val="B7B7B7"/>
                </a:solidFill>
              </a:rPr>
            </a:br>
            <a:r>
              <a:rPr lang="en" sz="1400">
                <a:solidFill>
                  <a:srgbClr val="EFEFEF"/>
                </a:solidFill>
              </a:rPr>
              <a:t>	</a:t>
            </a:r>
            <a:r>
              <a:rPr lang="en" sz="1400">
                <a:solidFill>
                  <a:schemeClr val="accent1"/>
                </a:solidFill>
              </a:rPr>
              <a:t>$    </a:t>
            </a:r>
            <a:r>
              <a:rPr lang="en" sz="1400">
                <a:solidFill>
                  <a:srgbClr val="EFEFEF"/>
                </a:solidFill>
              </a:rPr>
              <a:t>git add </a:t>
            </a:r>
            <a:r>
              <a:rPr lang="en" sz="1400">
                <a:solidFill>
                  <a:schemeClr val="accent1"/>
                </a:solidFill>
              </a:rPr>
              <a:t>f</a:t>
            </a:r>
            <a:r>
              <a:rPr lang="en" sz="1400">
                <a:solidFill>
                  <a:schemeClr val="accent1"/>
                </a:solidFill>
              </a:rPr>
              <a:t>ile1.txt		</a:t>
            </a:r>
            <a:r>
              <a:rPr lang="en" sz="1400">
                <a:solidFill>
                  <a:srgbClr val="B7B7B7"/>
                </a:solidFill>
              </a:rPr>
              <a:t># one use for add delete old name file change in staging…</a:t>
            </a:r>
            <a:br>
              <a:rPr lang="en" sz="1400">
                <a:solidFill>
                  <a:srgbClr val="B7B7B7"/>
                </a:solidFill>
              </a:rPr>
            </a:br>
            <a:r>
              <a:rPr lang="en" sz="1400">
                <a:solidFill>
                  <a:schemeClr val="accent1"/>
                </a:solidFill>
              </a:rPr>
              <a:t>	</a:t>
            </a:r>
            <a:r>
              <a:rPr lang="en" sz="1400">
                <a:solidFill>
                  <a:schemeClr val="accent1"/>
                </a:solidFill>
              </a:rPr>
              <a:t>$    </a:t>
            </a:r>
            <a:r>
              <a:rPr lang="en" sz="1400">
                <a:solidFill>
                  <a:srgbClr val="EFEFEF"/>
                </a:solidFill>
              </a:rPr>
              <a:t>git add </a:t>
            </a:r>
            <a:r>
              <a:rPr lang="en" sz="1400">
                <a:solidFill>
                  <a:schemeClr val="accent1"/>
                </a:solidFill>
              </a:rPr>
              <a:t>main.js		</a:t>
            </a:r>
            <a:r>
              <a:rPr lang="en" sz="1400">
                <a:solidFill>
                  <a:srgbClr val="B7B7B7"/>
                </a:solidFill>
              </a:rPr>
              <a:t># another use for add rename new file change in staging…</a:t>
            </a:r>
            <a:br>
              <a:rPr lang="en" sz="1400">
                <a:solidFill>
                  <a:srgbClr val="EFEFEF"/>
                </a:solidFill>
              </a:rPr>
            </a:br>
            <a:r>
              <a:rPr lang="en" sz="1400">
                <a:solidFill>
                  <a:srgbClr val="EFEFEF"/>
                </a:solidFill>
              </a:rPr>
              <a:t>	</a:t>
            </a:r>
            <a:r>
              <a:rPr lang="en" sz="1400">
                <a:solidFill>
                  <a:schemeClr val="accent1"/>
                </a:solidFill>
              </a:rPr>
              <a:t>$    </a:t>
            </a:r>
            <a:r>
              <a:rPr lang="en" sz="1400">
                <a:solidFill>
                  <a:srgbClr val="EFEFEF"/>
                </a:solidFill>
              </a:rPr>
              <a:t>git commit -m </a:t>
            </a:r>
            <a:r>
              <a:rPr lang="en" sz="1400">
                <a:solidFill>
                  <a:schemeClr val="accent1"/>
                </a:solidFill>
              </a:rPr>
              <a:t>”rename or moving files commit”</a:t>
            </a:r>
            <a:br>
              <a:rPr lang="en" sz="1400">
                <a:solidFill>
                  <a:schemeClr val="accent1"/>
                </a:solidFill>
              </a:rPr>
            </a:br>
            <a:endParaRPr sz="1400">
              <a:solidFill>
                <a:schemeClr val="accent1"/>
              </a:solidFill>
            </a:endParaRPr>
          </a:p>
          <a:p>
            <a:pPr indent="0" lvl="0" marL="0" rtl="0" algn="l">
              <a:spcBef>
                <a:spcPts val="1200"/>
              </a:spcBef>
              <a:spcAft>
                <a:spcPts val="1200"/>
              </a:spcAft>
              <a:buNone/>
            </a:pPr>
            <a:r>
              <a:rPr lang="en" sz="1400">
                <a:solidFill>
                  <a:schemeClr val="accent1"/>
                </a:solidFill>
              </a:rPr>
              <a:t>	Way 2</a:t>
            </a:r>
            <a:r>
              <a:rPr lang="en" sz="1400">
                <a:solidFill>
                  <a:srgbClr val="EFEFEF"/>
                </a:solidFill>
              </a:rPr>
              <a:t> - By using git mv command :</a:t>
            </a:r>
            <a:br>
              <a:rPr lang="en" sz="1400">
                <a:solidFill>
                  <a:srgbClr val="EFEFEF"/>
                </a:solidFill>
              </a:rPr>
            </a:br>
            <a:r>
              <a:rPr lang="en" sz="1400">
                <a:solidFill>
                  <a:srgbClr val="EFEFEF"/>
                </a:solidFill>
              </a:rPr>
              <a:t>			</a:t>
            </a:r>
            <a:r>
              <a:rPr lang="en" sz="1400">
                <a:solidFill>
                  <a:schemeClr val="accent1"/>
                </a:solidFill>
              </a:rPr>
              <a:t>$   </a:t>
            </a:r>
            <a:r>
              <a:rPr lang="en" sz="1400">
                <a:solidFill>
                  <a:srgbClr val="EFEFEF"/>
                </a:solidFill>
              </a:rPr>
              <a:t>git mv </a:t>
            </a:r>
            <a:r>
              <a:rPr lang="en" sz="1400">
                <a:solidFill>
                  <a:schemeClr val="accent1"/>
                </a:solidFill>
              </a:rPr>
              <a:t>file1.txt main.js	     </a:t>
            </a:r>
            <a:r>
              <a:rPr lang="en" sz="1400">
                <a:solidFill>
                  <a:srgbClr val="B7B7B7"/>
                </a:solidFill>
              </a:rPr>
              <a:t>#</a:t>
            </a:r>
            <a:r>
              <a:rPr lang="en" sz="1400">
                <a:solidFill>
                  <a:srgbClr val="EFEFEF"/>
                </a:solidFill>
              </a:rPr>
              <a:t>    </a:t>
            </a:r>
            <a:r>
              <a:rPr lang="en" sz="1400">
                <a:solidFill>
                  <a:srgbClr val="B7B7B7"/>
                </a:solidFill>
              </a:rPr>
              <a:t>similar to remove, this command rename or move the file</a:t>
            </a:r>
            <a:r>
              <a:rPr lang="en" sz="1400">
                <a:solidFill>
                  <a:srgbClr val="B7B7B7"/>
                </a:solidFill>
              </a:rPr>
              <a:t> from both</a:t>
            </a:r>
            <a:br>
              <a:rPr lang="en" sz="1400">
                <a:solidFill>
                  <a:srgbClr val="B7B7B7"/>
                </a:solidFill>
              </a:rPr>
            </a:br>
            <a:r>
              <a:rPr lang="en" sz="1400">
                <a:solidFill>
                  <a:srgbClr val="B7B7B7"/>
                </a:solidFill>
              </a:rPr>
              <a:t>								working directory as well as staging area. </a:t>
            </a:r>
            <a:br>
              <a:rPr lang="en" sz="1400">
                <a:solidFill>
                  <a:srgbClr val="B7B7B7"/>
                </a:solidFill>
              </a:rPr>
            </a:br>
            <a:r>
              <a:rPr lang="en" sz="1400">
                <a:solidFill>
                  <a:srgbClr val="B7B7B7"/>
                </a:solidFill>
              </a:rPr>
              <a:t>								So here we don’t need to run again add command instead directly use</a:t>
            </a:r>
            <a:br>
              <a:rPr lang="en" sz="1400">
                <a:solidFill>
                  <a:srgbClr val="B7B7B7"/>
                </a:solidFill>
              </a:rPr>
            </a:br>
            <a:r>
              <a:rPr lang="en" sz="1400">
                <a:solidFill>
                  <a:srgbClr val="EFEFEF"/>
                </a:solidFill>
              </a:rPr>
              <a:t>					  			</a:t>
            </a:r>
            <a:r>
              <a:rPr lang="en" sz="1400">
                <a:solidFill>
                  <a:srgbClr val="B7B7B7"/>
                </a:solidFill>
              </a:rPr>
              <a:t>“git commit -m &lt;message&gt;” to applies rename file changes commit in </a:t>
            </a:r>
            <a:br>
              <a:rPr lang="en" sz="1400">
                <a:solidFill>
                  <a:srgbClr val="B7B7B7"/>
                </a:solidFill>
              </a:rPr>
            </a:br>
            <a:r>
              <a:rPr lang="en" sz="1400">
                <a:solidFill>
                  <a:srgbClr val="B7B7B7"/>
                </a:solidFill>
              </a:rPr>
              <a:t>								local repo…</a:t>
            </a:r>
            <a:br>
              <a:rPr lang="en" sz="1400">
                <a:solidFill>
                  <a:srgbClr val="EFEFEF"/>
                </a:solidFill>
              </a:rPr>
            </a:br>
            <a:r>
              <a:rPr lang="en" sz="1400">
                <a:solidFill>
                  <a:srgbClr val="EFEFEF"/>
                </a:solidFill>
              </a:rPr>
              <a:t>			</a:t>
            </a:r>
            <a:r>
              <a:rPr lang="en" sz="1400">
                <a:solidFill>
                  <a:schemeClr val="accent1"/>
                </a:solidFill>
              </a:rPr>
              <a:t>$    </a:t>
            </a:r>
            <a:r>
              <a:rPr lang="en" sz="1400">
                <a:solidFill>
                  <a:srgbClr val="EFEFEF"/>
                </a:solidFill>
              </a:rPr>
              <a:t>git commit -m </a:t>
            </a:r>
            <a:r>
              <a:rPr lang="en" sz="1400">
                <a:solidFill>
                  <a:schemeClr val="accent1"/>
                </a:solidFill>
              </a:rPr>
              <a:t>”rename or moving files commit”</a:t>
            </a:r>
            <a:endParaRPr sz="1400">
              <a:solidFill>
                <a:schemeClr val="accen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2" name="Shape 362"/>
        <p:cNvGrpSpPr/>
        <p:nvPr/>
      </p:nvGrpSpPr>
      <p:grpSpPr>
        <a:xfrm>
          <a:off x="0" y="0"/>
          <a:ext cx="0" cy="0"/>
          <a:chOff x="0" y="0"/>
          <a:chExt cx="0" cy="0"/>
        </a:xfrm>
      </p:grpSpPr>
      <p:sp>
        <p:nvSpPr>
          <p:cNvPr id="363" name="Google Shape;363;p31"/>
          <p:cNvSpPr txBox="1"/>
          <p:nvPr>
            <p:ph idx="4294967295" type="ctrTitle"/>
          </p:nvPr>
        </p:nvSpPr>
        <p:spPr>
          <a:xfrm>
            <a:off x="352550" y="244675"/>
            <a:ext cx="1567800" cy="4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lang="en" sz="2200"/>
              <a:t>Contents</a:t>
            </a:r>
            <a:endParaRPr sz="2200"/>
          </a:p>
        </p:txBody>
      </p:sp>
      <p:sp>
        <p:nvSpPr>
          <p:cNvPr id="364" name="Google Shape;364;p31"/>
          <p:cNvSpPr txBox="1"/>
          <p:nvPr>
            <p:ph idx="4294967295" type="subTitle"/>
          </p:nvPr>
        </p:nvSpPr>
        <p:spPr>
          <a:xfrm>
            <a:off x="463450" y="957450"/>
            <a:ext cx="8138100" cy="3995100"/>
          </a:xfrm>
          <a:prstGeom prst="rect">
            <a:avLst/>
          </a:prstGeom>
        </p:spPr>
        <p:txBody>
          <a:bodyPr anchorCtr="0" anchor="t" bIns="90800" lIns="90800" spcFirstLastPara="1" rIns="90800" wrap="square" tIns="90800">
            <a:noAutofit/>
          </a:bodyPr>
          <a:lstStyle/>
          <a:p>
            <a:pPr indent="-315370" lvl="0" marL="454134" rtl="0" algn="l">
              <a:lnSpc>
                <a:spcPct val="80000"/>
              </a:lnSpc>
              <a:spcBef>
                <a:spcPts val="0"/>
              </a:spcBef>
              <a:spcAft>
                <a:spcPts val="0"/>
              </a:spcAft>
              <a:buClr>
                <a:schemeClr val="accent1"/>
              </a:buClr>
              <a:buSzPts val="1391"/>
              <a:buFont typeface="STIX Two Text Medium"/>
              <a:buAutoNum type="arabicPeriod"/>
            </a:pPr>
            <a:r>
              <a:rPr lang="en" sz="1390">
                <a:solidFill>
                  <a:schemeClr val="hlink"/>
                </a:solidFill>
                <a:uFill>
                  <a:noFill/>
                </a:uFill>
                <a:latin typeface="STIX Two Text Medium"/>
                <a:ea typeface="STIX Two Text Medium"/>
                <a:cs typeface="STIX Two Text Medium"/>
                <a:sym typeface="STIX Two Text Medium"/>
                <a:hlinkClick action="ppaction://hlinksldjump" r:id="rId3"/>
              </a:rPr>
              <a:t>What Is A Version Control System  (VCS)</a:t>
            </a:r>
            <a:br>
              <a:rPr lang="en" sz="1390">
                <a:solidFill>
                  <a:schemeClr val="accent1"/>
                </a:solidFill>
                <a:latin typeface="STIX Two Text Medium"/>
                <a:ea typeface="STIX Two Text Medium"/>
                <a:cs typeface="STIX Two Text Medium"/>
                <a:sym typeface="STIX Two Text Medium"/>
              </a:rPr>
            </a:br>
            <a:endParaRPr sz="1390">
              <a:solidFill>
                <a:schemeClr val="accent1"/>
              </a:solidFill>
              <a:latin typeface="STIX Two Text Medium"/>
              <a:ea typeface="STIX Two Text Medium"/>
              <a:cs typeface="STIX Two Text Medium"/>
              <a:sym typeface="STIX Two Text Medium"/>
            </a:endParaRPr>
          </a:p>
          <a:p>
            <a:pPr indent="-315370" lvl="0" marL="454134" rtl="0" algn="l">
              <a:lnSpc>
                <a:spcPct val="80000"/>
              </a:lnSpc>
              <a:spcBef>
                <a:spcPts val="0"/>
              </a:spcBef>
              <a:spcAft>
                <a:spcPts val="0"/>
              </a:spcAft>
              <a:buClr>
                <a:schemeClr val="accent1"/>
              </a:buClr>
              <a:buSzPts val="1391"/>
              <a:buFont typeface="STIX Two Text Medium"/>
              <a:buAutoNum type="arabicPeriod"/>
            </a:pPr>
            <a:r>
              <a:rPr lang="en" sz="1390">
                <a:solidFill>
                  <a:schemeClr val="hlink"/>
                </a:solidFill>
                <a:uFill>
                  <a:noFill/>
                </a:uFill>
                <a:latin typeface="STIX Two Text Medium"/>
                <a:ea typeface="STIX Two Text Medium"/>
                <a:cs typeface="STIX Two Text Medium"/>
                <a:sym typeface="STIX Two Text Medium"/>
                <a:hlinkClick action="ppaction://hlinksldjump" r:id="rId4"/>
              </a:rPr>
              <a:t>Types of VCS</a:t>
            </a:r>
            <a:br>
              <a:rPr lang="en" sz="1390">
                <a:solidFill>
                  <a:schemeClr val="accent1"/>
                </a:solidFill>
                <a:latin typeface="STIX Two Text Medium"/>
                <a:ea typeface="STIX Two Text Medium"/>
                <a:cs typeface="STIX Two Text Medium"/>
                <a:sym typeface="STIX Two Text Medium"/>
              </a:rPr>
            </a:br>
            <a:endParaRPr sz="1390">
              <a:solidFill>
                <a:schemeClr val="accent1"/>
              </a:solidFill>
              <a:latin typeface="STIX Two Text Medium"/>
              <a:ea typeface="STIX Two Text Medium"/>
              <a:cs typeface="STIX Two Text Medium"/>
              <a:sym typeface="STIX Two Text Medium"/>
            </a:endParaRPr>
          </a:p>
          <a:p>
            <a:pPr indent="-315370" lvl="0" marL="454134" rtl="0" algn="l">
              <a:lnSpc>
                <a:spcPct val="80000"/>
              </a:lnSpc>
              <a:spcBef>
                <a:spcPts val="0"/>
              </a:spcBef>
              <a:spcAft>
                <a:spcPts val="0"/>
              </a:spcAft>
              <a:buClr>
                <a:schemeClr val="accent1"/>
              </a:buClr>
              <a:buSzPts val="1391"/>
              <a:buFont typeface="STIX Two Text Medium"/>
              <a:buAutoNum type="arabicPeriod"/>
            </a:pPr>
            <a:r>
              <a:rPr lang="en" sz="1390">
                <a:solidFill>
                  <a:schemeClr val="hlink"/>
                </a:solidFill>
                <a:uFill>
                  <a:noFill/>
                </a:uFill>
                <a:latin typeface="STIX Two Text Medium"/>
                <a:ea typeface="STIX Two Text Medium"/>
                <a:cs typeface="STIX Two Text Medium"/>
                <a:sym typeface="STIX Two Text Medium"/>
                <a:hlinkClick action="ppaction://hlinksldjump" r:id="rId5"/>
              </a:rPr>
              <a:t>Top 5 Free VCS</a:t>
            </a:r>
            <a:br>
              <a:rPr lang="en" sz="1390">
                <a:solidFill>
                  <a:schemeClr val="hlink"/>
                </a:solidFill>
                <a:uFill>
                  <a:noFill/>
                </a:uFill>
                <a:latin typeface="STIX Two Text Medium"/>
                <a:ea typeface="STIX Two Text Medium"/>
                <a:cs typeface="STIX Two Text Medium"/>
                <a:sym typeface="STIX Two Text Medium"/>
                <a:hlinkClick action="ppaction://hlinksldjump" r:id="rId6"/>
              </a:rPr>
            </a:br>
            <a:endParaRPr sz="1390">
              <a:solidFill>
                <a:schemeClr val="accent1"/>
              </a:solidFill>
              <a:latin typeface="STIX Two Text Medium"/>
              <a:ea typeface="STIX Two Text Medium"/>
              <a:cs typeface="STIX Two Text Medium"/>
              <a:sym typeface="STIX Two Text Medium"/>
            </a:endParaRPr>
          </a:p>
          <a:p>
            <a:pPr indent="-315370" lvl="0" marL="454134" rtl="0" algn="l">
              <a:lnSpc>
                <a:spcPct val="80000"/>
              </a:lnSpc>
              <a:spcBef>
                <a:spcPts val="0"/>
              </a:spcBef>
              <a:spcAft>
                <a:spcPts val="0"/>
              </a:spcAft>
              <a:buClr>
                <a:schemeClr val="accent1"/>
              </a:buClr>
              <a:buSzPts val="1391"/>
              <a:buFont typeface="STIX Two Text Medium"/>
              <a:buAutoNum type="arabicPeriod"/>
            </a:pPr>
            <a:r>
              <a:rPr lang="en" sz="1390">
                <a:solidFill>
                  <a:schemeClr val="hlink"/>
                </a:solidFill>
                <a:uFill>
                  <a:noFill/>
                </a:uFill>
                <a:latin typeface="STIX Two Text Medium"/>
                <a:ea typeface="STIX Two Text Medium"/>
                <a:cs typeface="STIX Two Text Medium"/>
                <a:sym typeface="STIX Two Text Medium"/>
                <a:hlinkClick action="ppaction://hlinksldjump" r:id="rId7"/>
              </a:rPr>
              <a:t>What Is Git</a:t>
            </a:r>
            <a:br>
              <a:rPr lang="en" sz="1390">
                <a:solidFill>
                  <a:schemeClr val="accent1"/>
                </a:solidFill>
                <a:latin typeface="STIX Two Text Medium"/>
                <a:ea typeface="STIX Two Text Medium"/>
                <a:cs typeface="STIX Two Text Medium"/>
                <a:sym typeface="STIX Two Text Medium"/>
              </a:rPr>
            </a:br>
            <a:endParaRPr sz="1390">
              <a:solidFill>
                <a:schemeClr val="accent1"/>
              </a:solidFill>
              <a:latin typeface="STIX Two Text Medium"/>
              <a:ea typeface="STIX Two Text Medium"/>
              <a:cs typeface="STIX Two Text Medium"/>
              <a:sym typeface="STIX Two Text Medium"/>
            </a:endParaRPr>
          </a:p>
          <a:p>
            <a:pPr indent="-315370" lvl="0" marL="454134" rtl="0" algn="l">
              <a:lnSpc>
                <a:spcPct val="80000"/>
              </a:lnSpc>
              <a:spcBef>
                <a:spcPts val="0"/>
              </a:spcBef>
              <a:spcAft>
                <a:spcPts val="0"/>
              </a:spcAft>
              <a:buClr>
                <a:schemeClr val="accent1"/>
              </a:buClr>
              <a:buSzPts val="1391"/>
              <a:buFont typeface="STIX Two Text Medium"/>
              <a:buAutoNum type="arabicPeriod"/>
            </a:pPr>
            <a:r>
              <a:rPr lang="en" sz="1390">
                <a:solidFill>
                  <a:schemeClr val="hlink"/>
                </a:solidFill>
                <a:uFill>
                  <a:noFill/>
                </a:uFill>
                <a:latin typeface="STIX Two Text Medium"/>
                <a:ea typeface="STIX Two Text Medium"/>
                <a:cs typeface="STIX Two Text Medium"/>
                <a:sym typeface="STIX Two Text Medium"/>
                <a:hlinkClick action="ppaction://hlinksldjump" r:id="rId8"/>
              </a:rPr>
              <a:t>How Do We Get Started With Git And Github…</a:t>
            </a:r>
            <a:br>
              <a:rPr lang="en" sz="1390">
                <a:solidFill>
                  <a:schemeClr val="accent1"/>
                </a:solidFill>
                <a:latin typeface="STIX Two Text Medium"/>
                <a:ea typeface="STIX Two Text Medium"/>
                <a:cs typeface="STIX Two Text Medium"/>
                <a:sym typeface="STIX Two Text Medium"/>
              </a:rPr>
            </a:br>
            <a:r>
              <a:rPr lang="en" sz="1390">
                <a:solidFill>
                  <a:schemeClr val="accent1"/>
                </a:solidFill>
                <a:latin typeface="STIX Two Text Medium"/>
                <a:ea typeface="STIX Two Text Medium"/>
                <a:cs typeface="STIX Two Text Medium"/>
                <a:sym typeface="STIX Two Text Medium"/>
              </a:rPr>
              <a:t> </a:t>
            </a:r>
            <a:endParaRPr sz="1390">
              <a:solidFill>
                <a:schemeClr val="accent1"/>
              </a:solidFill>
              <a:latin typeface="STIX Two Text Medium"/>
              <a:ea typeface="STIX Two Text Medium"/>
              <a:cs typeface="STIX Two Text Medium"/>
              <a:sym typeface="STIX Two Text Medium"/>
            </a:endParaRPr>
          </a:p>
          <a:p>
            <a:pPr indent="-315370" lvl="0" marL="454134" rtl="0" algn="l">
              <a:lnSpc>
                <a:spcPct val="80000"/>
              </a:lnSpc>
              <a:spcBef>
                <a:spcPts val="0"/>
              </a:spcBef>
              <a:spcAft>
                <a:spcPts val="0"/>
              </a:spcAft>
              <a:buClr>
                <a:schemeClr val="accent1"/>
              </a:buClr>
              <a:buSzPts val="1391"/>
              <a:buFont typeface="STIX Two Text Medium"/>
              <a:buAutoNum type="arabicPeriod"/>
            </a:pPr>
            <a:r>
              <a:rPr lang="en" sz="1390">
                <a:solidFill>
                  <a:schemeClr val="hlink"/>
                </a:solidFill>
                <a:uFill>
                  <a:noFill/>
                </a:uFill>
                <a:latin typeface="STIX Two Text Medium"/>
                <a:ea typeface="STIX Two Text Medium"/>
                <a:cs typeface="STIX Two Text Medium"/>
                <a:sym typeface="STIX Two Text Medium"/>
                <a:hlinkClick action="ppaction://hlinksldjump" r:id="rId9"/>
              </a:rPr>
              <a:t>Basic Help &amp; Init Commands</a:t>
            </a:r>
            <a:br>
              <a:rPr lang="en" sz="1390">
                <a:solidFill>
                  <a:schemeClr val="accent1"/>
                </a:solidFill>
                <a:latin typeface="STIX Two Text Medium"/>
                <a:ea typeface="STIX Two Text Medium"/>
                <a:cs typeface="STIX Two Text Medium"/>
                <a:sym typeface="STIX Two Text Medium"/>
              </a:rPr>
            </a:br>
            <a:endParaRPr sz="1390">
              <a:solidFill>
                <a:schemeClr val="accent1"/>
              </a:solidFill>
              <a:latin typeface="STIX Two Text Medium"/>
              <a:ea typeface="STIX Two Text Medium"/>
              <a:cs typeface="STIX Two Text Medium"/>
              <a:sym typeface="STIX Two Text Medium"/>
            </a:endParaRPr>
          </a:p>
          <a:p>
            <a:pPr indent="-315370" lvl="0" marL="454134" rtl="0" algn="l">
              <a:lnSpc>
                <a:spcPct val="80000"/>
              </a:lnSpc>
              <a:spcBef>
                <a:spcPts val="0"/>
              </a:spcBef>
              <a:spcAft>
                <a:spcPts val="0"/>
              </a:spcAft>
              <a:buClr>
                <a:schemeClr val="accent1"/>
              </a:buClr>
              <a:buSzPts val="1391"/>
              <a:buFont typeface="STIX Two Text Medium"/>
              <a:buAutoNum type="arabicPeriod"/>
            </a:pPr>
            <a:r>
              <a:rPr lang="en" sz="1390">
                <a:solidFill>
                  <a:schemeClr val="hlink"/>
                </a:solidFill>
                <a:uFill>
                  <a:noFill/>
                </a:uFill>
                <a:latin typeface="STIX Two Text Medium"/>
                <a:ea typeface="STIX Two Text Medium"/>
                <a:cs typeface="STIX Two Text Medium"/>
                <a:sym typeface="STIX Two Text Medium"/>
                <a:hlinkClick action="ppaction://hlinksldjump" r:id="rId10"/>
              </a:rPr>
              <a:t>Basic Workflow Commands</a:t>
            </a:r>
            <a:br>
              <a:rPr lang="en" sz="1390">
                <a:solidFill>
                  <a:schemeClr val="accent1"/>
                </a:solidFill>
                <a:latin typeface="STIX Two Text Medium"/>
                <a:ea typeface="STIX Two Text Medium"/>
                <a:cs typeface="STIX Two Text Medium"/>
                <a:sym typeface="STIX Two Text Medium"/>
              </a:rPr>
            </a:br>
            <a:endParaRPr sz="1390">
              <a:solidFill>
                <a:schemeClr val="accent1"/>
              </a:solidFill>
              <a:latin typeface="STIX Two Text Medium"/>
              <a:ea typeface="STIX Two Text Medium"/>
              <a:cs typeface="STIX Two Text Medium"/>
              <a:sym typeface="STIX Two Text Medium"/>
            </a:endParaRPr>
          </a:p>
          <a:p>
            <a:pPr indent="-315370" lvl="0" marL="454134" rtl="0" algn="l">
              <a:lnSpc>
                <a:spcPct val="80000"/>
              </a:lnSpc>
              <a:spcBef>
                <a:spcPts val="0"/>
              </a:spcBef>
              <a:spcAft>
                <a:spcPts val="0"/>
              </a:spcAft>
              <a:buClr>
                <a:schemeClr val="accent1"/>
              </a:buClr>
              <a:buSzPts val="1391"/>
              <a:buFont typeface="STIX Two Text Medium"/>
              <a:buAutoNum type="arabicPeriod"/>
            </a:pPr>
            <a:r>
              <a:rPr lang="en" sz="1390">
                <a:solidFill>
                  <a:schemeClr val="hlink"/>
                </a:solidFill>
                <a:uFill>
                  <a:noFill/>
                </a:uFill>
                <a:latin typeface="STIX Two Text Medium"/>
                <a:ea typeface="STIX Two Text Medium"/>
                <a:cs typeface="STIX Two Text Medium"/>
                <a:sym typeface="STIX Two Text Medium"/>
                <a:hlinkClick action="ppaction://hlinksldjump" r:id="rId11"/>
              </a:rPr>
              <a:t>What Is Github or Gitlab</a:t>
            </a:r>
            <a:br>
              <a:rPr lang="en" sz="1390">
                <a:solidFill>
                  <a:schemeClr val="accent1"/>
                </a:solidFill>
                <a:latin typeface="STIX Two Text Medium"/>
                <a:ea typeface="STIX Two Text Medium"/>
                <a:cs typeface="STIX Two Text Medium"/>
                <a:sym typeface="STIX Two Text Medium"/>
              </a:rPr>
            </a:br>
            <a:endParaRPr sz="1390">
              <a:solidFill>
                <a:schemeClr val="accent1"/>
              </a:solidFill>
              <a:latin typeface="STIX Two Text Medium"/>
              <a:ea typeface="STIX Two Text Medium"/>
              <a:cs typeface="STIX Two Text Medium"/>
              <a:sym typeface="STIX Two Text Medium"/>
            </a:endParaRPr>
          </a:p>
          <a:p>
            <a:pPr indent="-315370" lvl="0" marL="454134" rtl="0" algn="l">
              <a:lnSpc>
                <a:spcPct val="80000"/>
              </a:lnSpc>
              <a:spcBef>
                <a:spcPts val="0"/>
              </a:spcBef>
              <a:spcAft>
                <a:spcPts val="0"/>
              </a:spcAft>
              <a:buClr>
                <a:schemeClr val="accent1"/>
              </a:buClr>
              <a:buSzPts val="1391"/>
              <a:buFont typeface="STIX Two Text Medium"/>
              <a:buAutoNum type="arabicPeriod"/>
            </a:pPr>
            <a:r>
              <a:rPr lang="en" sz="1390">
                <a:solidFill>
                  <a:schemeClr val="hlink"/>
                </a:solidFill>
                <a:uFill>
                  <a:noFill/>
                </a:uFill>
                <a:latin typeface="STIX Two Text Medium"/>
                <a:ea typeface="STIX Two Text Medium"/>
                <a:cs typeface="STIX Two Text Medium"/>
                <a:sym typeface="STIX Two Text Medium"/>
                <a:hlinkClick action="ppaction://hlinksldjump" r:id="rId12"/>
              </a:rPr>
              <a:t>Advance Workflow Commands</a:t>
            </a:r>
            <a:endParaRPr sz="1390">
              <a:solidFill>
                <a:schemeClr val="accent1"/>
              </a:solidFill>
              <a:latin typeface="STIX Two Text Medium"/>
              <a:ea typeface="STIX Two Text Medium"/>
              <a:cs typeface="STIX Two Text Medium"/>
              <a:sym typeface="STIX Two Text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65" name="Shape 465"/>
        <p:cNvGrpSpPr/>
        <p:nvPr/>
      </p:nvGrpSpPr>
      <p:grpSpPr>
        <a:xfrm>
          <a:off x="0" y="0"/>
          <a:ext cx="0" cy="0"/>
          <a:chOff x="0" y="0"/>
          <a:chExt cx="0" cy="0"/>
        </a:xfrm>
      </p:grpSpPr>
      <p:sp>
        <p:nvSpPr>
          <p:cNvPr id="466" name="Google Shape;466;p49"/>
          <p:cNvSpPr txBox="1"/>
          <p:nvPr>
            <p:ph idx="1" type="body"/>
          </p:nvPr>
        </p:nvSpPr>
        <p:spPr>
          <a:xfrm>
            <a:off x="352550" y="268350"/>
            <a:ext cx="8533800" cy="4604700"/>
          </a:xfrm>
          <a:prstGeom prst="rect">
            <a:avLst/>
          </a:prstGeom>
        </p:spPr>
        <p:txBody>
          <a:bodyPr anchorCtr="0" anchor="t" bIns="91425" lIns="91425" spcFirstLastPara="1" rIns="91425" wrap="square" tIns="91425">
            <a:normAutofit/>
          </a:bodyPr>
          <a:lstStyle/>
          <a:p>
            <a:pPr indent="-301625" lvl="0" marL="457200" rtl="0" algn="l">
              <a:spcBef>
                <a:spcPts val="0"/>
              </a:spcBef>
              <a:spcAft>
                <a:spcPts val="0"/>
              </a:spcAft>
              <a:buSzPts val="1150"/>
              <a:buChar char="●"/>
            </a:pPr>
            <a:r>
              <a:rPr lang="en" sz="1150">
                <a:solidFill>
                  <a:schemeClr val="accent1"/>
                </a:solidFill>
              </a:rPr>
              <a:t>.gitignore</a:t>
            </a:r>
            <a:r>
              <a:rPr lang="en" sz="1150">
                <a:solidFill>
                  <a:schemeClr val="accent1"/>
                </a:solidFill>
              </a:rPr>
              <a:t> file Command    -  </a:t>
            </a:r>
            <a:r>
              <a:rPr lang="en" sz="1150">
                <a:solidFill>
                  <a:srgbClr val="EFEFEF"/>
                </a:solidFill>
              </a:rPr>
              <a:t>In every project, we should tell to git for </a:t>
            </a:r>
            <a:r>
              <a:rPr lang="en" sz="1150">
                <a:solidFill>
                  <a:srgbClr val="EFEFEF"/>
                </a:solidFill>
              </a:rPr>
              <a:t>ignoring</a:t>
            </a:r>
            <a:r>
              <a:rPr lang="en" sz="1150">
                <a:solidFill>
                  <a:srgbClr val="EFEFEF"/>
                </a:solidFill>
              </a:rPr>
              <a:t> certain files and directory </a:t>
            </a:r>
            <a:r>
              <a:rPr lang="en" sz="1150">
                <a:solidFill>
                  <a:schemeClr val="accent1"/>
                </a:solidFill>
              </a:rPr>
              <a:t>for e.g - log or </a:t>
            </a:r>
            <a:br>
              <a:rPr lang="en" sz="1150">
                <a:solidFill>
                  <a:schemeClr val="accent1"/>
                </a:solidFill>
              </a:rPr>
            </a:br>
            <a:r>
              <a:rPr lang="en" sz="1150">
                <a:solidFill>
                  <a:schemeClr val="accent1"/>
                </a:solidFill>
              </a:rPr>
              <a:t>				binary files</a:t>
            </a:r>
            <a:r>
              <a:rPr lang="en" sz="1150">
                <a:solidFill>
                  <a:srgbClr val="EFEFEF"/>
                </a:solidFill>
              </a:rPr>
              <a:t> which can increase the size of repository without providing any value. So This is </a:t>
            </a:r>
            <a:br>
              <a:rPr lang="en" sz="1150">
                <a:solidFill>
                  <a:srgbClr val="EFEFEF"/>
                </a:solidFill>
              </a:rPr>
            </a:br>
            <a:r>
              <a:rPr lang="en" sz="1150">
                <a:solidFill>
                  <a:srgbClr val="EFEFEF"/>
                </a:solidFill>
              </a:rPr>
              <a:t>				</a:t>
            </a:r>
            <a:r>
              <a:rPr lang="en" sz="1150">
                <a:solidFill>
                  <a:srgbClr val="EFEFEF"/>
                </a:solidFill>
              </a:rPr>
              <a:t>happening</a:t>
            </a:r>
            <a:r>
              <a:rPr lang="en" sz="1150">
                <a:solidFill>
                  <a:srgbClr val="EFEFEF"/>
                </a:solidFill>
              </a:rPr>
              <a:t> by using </a:t>
            </a:r>
            <a:r>
              <a:rPr lang="en" sz="1150">
                <a:solidFill>
                  <a:schemeClr val="accent1"/>
                </a:solidFill>
              </a:rPr>
              <a:t>.gitignore file</a:t>
            </a:r>
            <a:r>
              <a:rPr lang="en" sz="1150">
                <a:solidFill>
                  <a:srgbClr val="EFEFEF"/>
                </a:solidFill>
              </a:rPr>
              <a:t> </a:t>
            </a:r>
            <a:r>
              <a:rPr lang="en" sz="1150">
                <a:solidFill>
                  <a:srgbClr val="EFEFEF"/>
                </a:solidFill>
              </a:rPr>
              <a:t>;</a:t>
            </a:r>
            <a:br>
              <a:rPr lang="en" sz="1150">
                <a:solidFill>
                  <a:srgbClr val="EFEFEF"/>
                </a:solidFill>
              </a:rPr>
            </a:br>
            <a:endParaRPr sz="1150">
              <a:solidFill>
                <a:srgbClr val="EFEFEF"/>
              </a:solidFill>
            </a:endParaRPr>
          </a:p>
          <a:p>
            <a:pPr indent="457200" lvl="0" marL="457200" rtl="0" algn="l">
              <a:spcBef>
                <a:spcPts val="0"/>
              </a:spcBef>
              <a:spcAft>
                <a:spcPts val="0"/>
              </a:spcAft>
              <a:buNone/>
            </a:pPr>
            <a:r>
              <a:rPr lang="en" sz="1150">
                <a:solidFill>
                  <a:srgbClr val="EFEFEF"/>
                </a:solidFill>
              </a:rPr>
              <a:t>E.g -</a:t>
            </a:r>
            <a:br>
              <a:rPr lang="en" sz="1150">
                <a:solidFill>
                  <a:srgbClr val="EFEFEF"/>
                </a:solidFill>
              </a:rPr>
            </a:br>
            <a:r>
              <a:rPr lang="en" sz="1150">
                <a:solidFill>
                  <a:srgbClr val="EFEFEF"/>
                </a:solidFill>
              </a:rPr>
              <a:t>		</a:t>
            </a:r>
            <a:r>
              <a:rPr lang="en" sz="1150">
                <a:solidFill>
                  <a:schemeClr val="accent1"/>
                </a:solidFill>
              </a:rPr>
              <a:t>$    </a:t>
            </a:r>
            <a:r>
              <a:rPr lang="en" sz="1150">
                <a:solidFill>
                  <a:srgbClr val="EFEFEF"/>
                </a:solidFill>
              </a:rPr>
              <a:t>mkdir </a:t>
            </a:r>
            <a:r>
              <a:rPr lang="en" sz="1150">
                <a:solidFill>
                  <a:schemeClr val="accent1"/>
                </a:solidFill>
              </a:rPr>
              <a:t>logs				</a:t>
            </a:r>
            <a:r>
              <a:rPr lang="en" sz="1150">
                <a:solidFill>
                  <a:srgbClr val="B7B7B7"/>
                </a:solidFill>
              </a:rPr>
              <a:t>#    So let suppos, we has created a dev.log file into logs directory.</a:t>
            </a:r>
            <a:br>
              <a:rPr lang="en" sz="1150">
                <a:solidFill>
                  <a:srgbClr val="B7B7B7"/>
                </a:solidFill>
              </a:rPr>
            </a:br>
            <a:r>
              <a:rPr lang="en" sz="1150">
                <a:solidFill>
                  <a:schemeClr val="accent1"/>
                </a:solidFill>
              </a:rPr>
              <a:t>		$    </a:t>
            </a:r>
            <a:r>
              <a:rPr lang="en" sz="1150">
                <a:solidFill>
                  <a:srgbClr val="EFEFEF"/>
                </a:solidFill>
              </a:rPr>
              <a:t>echo “hello” &gt;  </a:t>
            </a:r>
            <a:r>
              <a:rPr lang="en" sz="1150">
                <a:solidFill>
                  <a:schemeClr val="accent1"/>
                </a:solidFill>
              </a:rPr>
              <a:t>logs/dev.log	</a:t>
            </a:r>
            <a:r>
              <a:rPr lang="en" sz="1150">
                <a:solidFill>
                  <a:srgbClr val="B7B7B7"/>
                </a:solidFill>
              </a:rPr>
              <a:t>#    Add string hello into dev</a:t>
            </a:r>
            <a:br>
              <a:rPr lang="en" sz="1150">
                <a:solidFill>
                  <a:srgbClr val="EFEFEF"/>
                </a:solidFill>
              </a:rPr>
            </a:br>
            <a:endParaRPr sz="1150">
              <a:solidFill>
                <a:srgbClr val="EFEFEF"/>
              </a:solidFill>
            </a:endParaRPr>
          </a:p>
          <a:p>
            <a:pPr indent="457200" lvl="0" marL="457200" rtl="0" algn="l">
              <a:spcBef>
                <a:spcPts val="0"/>
              </a:spcBef>
              <a:spcAft>
                <a:spcPts val="0"/>
              </a:spcAft>
              <a:buNone/>
            </a:pPr>
            <a:br>
              <a:rPr lang="en" sz="1150">
                <a:solidFill>
                  <a:schemeClr val="accent1"/>
                </a:solidFill>
              </a:rPr>
            </a:br>
            <a:r>
              <a:rPr lang="en" sz="1150">
                <a:solidFill>
                  <a:schemeClr val="accent1"/>
                </a:solidFill>
              </a:rPr>
              <a:t>Note :</a:t>
            </a:r>
            <a:r>
              <a:rPr lang="en" sz="1150">
                <a:solidFill>
                  <a:srgbClr val="EFEFEF"/>
                </a:solidFill>
              </a:rPr>
              <a:t> </a:t>
            </a:r>
            <a:r>
              <a:rPr lang="en" sz="1150">
                <a:solidFill>
                  <a:srgbClr val="B7B7B7"/>
                </a:solidFill>
              </a:rPr>
              <a:t>Now this logs file directory will display on working directory / unstaging area on ‘git status’. So for</a:t>
            </a:r>
            <a:br>
              <a:rPr lang="en" sz="1150">
                <a:solidFill>
                  <a:srgbClr val="B7B7B7"/>
                </a:solidFill>
              </a:rPr>
            </a:br>
            <a:r>
              <a:rPr lang="en" sz="1150">
                <a:solidFill>
                  <a:srgbClr val="EFEFEF"/>
                </a:solidFill>
              </a:rPr>
              <a:t> 	</a:t>
            </a:r>
            <a:r>
              <a:rPr lang="en" sz="1150">
                <a:solidFill>
                  <a:srgbClr val="B7B7B7"/>
                </a:solidFill>
              </a:rPr>
              <a:t>ignoring this types of file, we need to create a special file</a:t>
            </a:r>
            <a:r>
              <a:rPr lang="en" sz="1150">
                <a:solidFill>
                  <a:srgbClr val="EFEFEF"/>
                </a:solidFill>
              </a:rPr>
              <a:t> </a:t>
            </a:r>
            <a:r>
              <a:rPr lang="en" sz="1150">
                <a:solidFill>
                  <a:schemeClr val="accent1"/>
                </a:solidFill>
              </a:rPr>
              <a:t>.gitignore on root project dir. </a:t>
            </a:r>
            <a:r>
              <a:rPr lang="en" sz="1150">
                <a:solidFill>
                  <a:srgbClr val="B7B7B7"/>
                </a:solidFill>
              </a:rPr>
              <a:t>and mansion all those file/folder name ( logs/  or  dev.log  or  *.log ) inside</a:t>
            </a:r>
            <a:r>
              <a:rPr lang="en" sz="1150">
                <a:solidFill>
                  <a:srgbClr val="EFEFEF"/>
                </a:solidFill>
              </a:rPr>
              <a:t> </a:t>
            </a:r>
            <a:r>
              <a:rPr lang="en" sz="1150">
                <a:solidFill>
                  <a:schemeClr val="accent1"/>
                </a:solidFill>
              </a:rPr>
              <a:t>.gitignore file</a:t>
            </a:r>
            <a:r>
              <a:rPr lang="en" sz="1150">
                <a:solidFill>
                  <a:srgbClr val="EFEFEF"/>
                </a:solidFill>
              </a:rPr>
              <a:t> </a:t>
            </a:r>
            <a:r>
              <a:rPr lang="en" sz="1150">
                <a:solidFill>
                  <a:srgbClr val="B7B7B7"/>
                </a:solidFill>
              </a:rPr>
              <a:t>that we want to ignore. Then these files won’t be show in working directory for adding in staging area.</a:t>
            </a:r>
            <a:br>
              <a:rPr lang="en" sz="1150">
                <a:solidFill>
                  <a:srgbClr val="B7B7B7"/>
                </a:solidFill>
              </a:rPr>
            </a:br>
            <a:r>
              <a:rPr lang="en" sz="1150">
                <a:solidFill>
                  <a:srgbClr val="B7B7B7"/>
                </a:solidFill>
              </a:rPr>
              <a:t>Now finally .gitignore file will show in working directory, which is require to add and commit in staging and git repo.</a:t>
            </a:r>
            <a:br>
              <a:rPr lang="en" sz="1150">
                <a:solidFill>
                  <a:srgbClr val="B7B7B7"/>
                </a:solidFill>
              </a:rPr>
            </a:br>
            <a:br>
              <a:rPr lang="en" sz="1150">
                <a:solidFill>
                  <a:srgbClr val="B7B7B7"/>
                </a:solidFill>
              </a:rPr>
            </a:br>
            <a:r>
              <a:rPr lang="en" sz="1150">
                <a:solidFill>
                  <a:srgbClr val="B7B7B7"/>
                </a:solidFill>
              </a:rPr>
              <a:t>		</a:t>
            </a:r>
            <a:r>
              <a:rPr lang="en" sz="1150">
                <a:solidFill>
                  <a:schemeClr val="accent1"/>
                </a:solidFill>
              </a:rPr>
              <a:t>$    </a:t>
            </a:r>
            <a:r>
              <a:rPr lang="en" sz="1150">
                <a:solidFill>
                  <a:srgbClr val="EFEFEF"/>
                </a:solidFill>
              </a:rPr>
              <a:t>git add </a:t>
            </a:r>
            <a:r>
              <a:rPr lang="en" sz="1150">
                <a:solidFill>
                  <a:schemeClr val="accent1"/>
                </a:solidFill>
              </a:rPr>
              <a:t>.gitignore</a:t>
            </a:r>
            <a:br>
              <a:rPr lang="en" sz="1150">
                <a:solidFill>
                  <a:schemeClr val="accent1"/>
                </a:solidFill>
              </a:rPr>
            </a:br>
            <a:r>
              <a:rPr lang="en" sz="1150">
                <a:solidFill>
                  <a:schemeClr val="accent1"/>
                </a:solidFill>
              </a:rPr>
              <a:t>		$    </a:t>
            </a:r>
            <a:r>
              <a:rPr lang="en" sz="1150">
                <a:solidFill>
                  <a:srgbClr val="EFEFEF"/>
                </a:solidFill>
              </a:rPr>
              <a:t>git commit -m  </a:t>
            </a:r>
            <a:r>
              <a:rPr lang="en" sz="1150">
                <a:solidFill>
                  <a:schemeClr val="accent1"/>
                </a:solidFill>
              </a:rPr>
              <a:t>”Add file gitignore”</a:t>
            </a:r>
            <a:br>
              <a:rPr lang="en" sz="1150">
                <a:solidFill>
                  <a:schemeClr val="accent1"/>
                </a:solidFill>
              </a:rPr>
            </a:br>
            <a:endParaRPr sz="1150">
              <a:solidFill>
                <a:schemeClr val="accent1"/>
              </a:solidFill>
            </a:endParaRPr>
          </a:p>
          <a:p>
            <a:pPr indent="457200" lvl="0" marL="457200" rtl="0" algn="l">
              <a:spcBef>
                <a:spcPts val="0"/>
              </a:spcBef>
              <a:spcAft>
                <a:spcPts val="0"/>
              </a:spcAft>
              <a:buNone/>
            </a:pPr>
            <a:r>
              <a:t/>
            </a:r>
            <a:endParaRPr sz="1150">
              <a:solidFill>
                <a:schemeClr val="accent1"/>
              </a:solidFill>
            </a:endParaRPr>
          </a:p>
          <a:p>
            <a:pPr indent="457200" lvl="0" marL="457200" rtl="0" algn="l">
              <a:spcBef>
                <a:spcPts val="0"/>
              </a:spcBef>
              <a:spcAft>
                <a:spcPts val="0"/>
              </a:spcAft>
              <a:buNone/>
            </a:pPr>
            <a:r>
              <a:t/>
            </a:r>
            <a:endParaRPr sz="1150">
              <a:solidFill>
                <a:schemeClr val="accent1"/>
              </a:solidFill>
            </a:endParaRPr>
          </a:p>
          <a:p>
            <a:pPr indent="457200" lvl="0" marL="457200" rtl="0" algn="l">
              <a:spcBef>
                <a:spcPts val="0"/>
              </a:spcBef>
              <a:spcAft>
                <a:spcPts val="0"/>
              </a:spcAft>
              <a:buNone/>
            </a:pPr>
            <a:br>
              <a:rPr lang="en" sz="1150">
                <a:solidFill>
                  <a:schemeClr val="accent1"/>
                </a:solidFill>
              </a:rPr>
            </a:br>
            <a:r>
              <a:rPr lang="en" sz="1150">
                <a:solidFill>
                  <a:srgbClr val="EFEFEF"/>
                </a:solidFill>
              </a:rPr>
              <a:t>For more about .gitignore file templates for different languages, please follow</a:t>
            </a:r>
            <a:r>
              <a:rPr lang="en" sz="1150">
                <a:solidFill>
                  <a:schemeClr val="accent1"/>
                </a:solidFill>
              </a:rPr>
              <a:t> </a:t>
            </a:r>
            <a:r>
              <a:rPr lang="en" sz="1150">
                <a:solidFill>
                  <a:schemeClr val="hlink"/>
                </a:solidFill>
                <a:uFill>
                  <a:noFill/>
                </a:uFill>
                <a:hlinkClick r:id="rId3"/>
              </a:rPr>
              <a:t>link</a:t>
            </a:r>
            <a:endParaRPr sz="1150">
              <a:solidFill>
                <a:srgbClr val="B7B7B7"/>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70" name="Shape 470"/>
        <p:cNvGrpSpPr/>
        <p:nvPr/>
      </p:nvGrpSpPr>
      <p:grpSpPr>
        <a:xfrm>
          <a:off x="0" y="0"/>
          <a:ext cx="0" cy="0"/>
          <a:chOff x="0" y="0"/>
          <a:chExt cx="0" cy="0"/>
        </a:xfrm>
      </p:grpSpPr>
      <p:sp>
        <p:nvSpPr>
          <p:cNvPr id="471" name="Google Shape;471;p50"/>
          <p:cNvSpPr txBox="1"/>
          <p:nvPr>
            <p:ph idx="1" type="body"/>
          </p:nvPr>
        </p:nvSpPr>
        <p:spPr>
          <a:xfrm>
            <a:off x="352550" y="268350"/>
            <a:ext cx="8533800" cy="460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50">
                <a:solidFill>
                  <a:schemeClr val="accent1"/>
                </a:solidFill>
              </a:rPr>
              <a:t>Known About Track The Changes Between Stages </a:t>
            </a:r>
            <a:r>
              <a:rPr lang="en" sz="1150">
                <a:solidFill>
                  <a:schemeClr val="accent1"/>
                </a:solidFill>
              </a:rPr>
              <a:t>  :</a:t>
            </a:r>
            <a:endParaRPr sz="1150">
              <a:solidFill>
                <a:schemeClr val="accent1"/>
              </a:solidFill>
            </a:endParaRPr>
          </a:p>
          <a:p>
            <a:pPr indent="0" lvl="0" marL="0" rtl="0" algn="l">
              <a:spcBef>
                <a:spcPts val="0"/>
              </a:spcBef>
              <a:spcAft>
                <a:spcPts val="0"/>
              </a:spcAft>
              <a:buNone/>
            </a:pPr>
            <a:r>
              <a:t/>
            </a:r>
            <a:endParaRPr sz="1150">
              <a:solidFill>
                <a:srgbClr val="B7B7B7"/>
              </a:solidFill>
            </a:endParaRPr>
          </a:p>
          <a:p>
            <a:pPr indent="0" lvl="0" marL="0" rtl="0" algn="l">
              <a:spcBef>
                <a:spcPts val="0"/>
              </a:spcBef>
              <a:spcAft>
                <a:spcPts val="0"/>
              </a:spcAft>
              <a:buNone/>
            </a:pPr>
            <a:r>
              <a:rPr lang="en" sz="1150">
                <a:solidFill>
                  <a:srgbClr val="B7B7B7"/>
                </a:solidFill>
              </a:rPr>
              <a:t>1</a:t>
            </a:r>
            <a:r>
              <a:rPr lang="en" sz="1150">
                <a:solidFill>
                  <a:srgbClr val="B7B7B7"/>
                </a:solidFill>
              </a:rPr>
              <a:t>.</a:t>
            </a:r>
            <a:endParaRPr sz="1150">
              <a:solidFill>
                <a:schemeClr val="accent1"/>
              </a:solidFill>
            </a:endParaRPr>
          </a:p>
        </p:txBody>
      </p:sp>
      <p:pic>
        <p:nvPicPr>
          <p:cNvPr id="472" name="Google Shape;472;p50" title="WhatsApp Image 2025-10-01 at 7.51.27 PM.jpeg"/>
          <p:cNvPicPr preferRelativeResize="0"/>
          <p:nvPr/>
        </p:nvPicPr>
        <p:blipFill rotWithShape="1">
          <a:blip r:embed="rId3">
            <a:alphaModFix/>
          </a:blip>
          <a:srcRect b="0" l="12859" r="10364" t="0"/>
          <a:stretch/>
        </p:blipFill>
        <p:spPr>
          <a:xfrm>
            <a:off x="967350" y="779650"/>
            <a:ext cx="7399402" cy="40245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76" name="Shape 476"/>
        <p:cNvGrpSpPr/>
        <p:nvPr/>
      </p:nvGrpSpPr>
      <p:grpSpPr>
        <a:xfrm>
          <a:off x="0" y="0"/>
          <a:ext cx="0" cy="0"/>
          <a:chOff x="0" y="0"/>
          <a:chExt cx="0" cy="0"/>
        </a:xfrm>
      </p:grpSpPr>
      <p:sp>
        <p:nvSpPr>
          <p:cNvPr id="477" name="Google Shape;477;p51"/>
          <p:cNvSpPr txBox="1"/>
          <p:nvPr>
            <p:ph idx="1" type="body"/>
          </p:nvPr>
        </p:nvSpPr>
        <p:spPr>
          <a:xfrm>
            <a:off x="352550" y="268350"/>
            <a:ext cx="8533800" cy="460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50">
                <a:solidFill>
                  <a:srgbClr val="B7B7B7"/>
                </a:solidFill>
              </a:rPr>
              <a:t>2.</a:t>
            </a:r>
            <a:endParaRPr sz="1150">
              <a:solidFill>
                <a:srgbClr val="B7B7B7"/>
              </a:solidFill>
            </a:endParaRPr>
          </a:p>
        </p:txBody>
      </p:sp>
      <p:pic>
        <p:nvPicPr>
          <p:cNvPr id="478" name="Google Shape;478;p51" title="WhatsApp Image 2025-10-01 at 7.51.26 PM.jpeg"/>
          <p:cNvPicPr preferRelativeResize="0"/>
          <p:nvPr/>
        </p:nvPicPr>
        <p:blipFill rotWithShape="1">
          <a:blip r:embed="rId3">
            <a:alphaModFix/>
          </a:blip>
          <a:srcRect b="0" l="13299" r="11091" t="1185"/>
          <a:stretch/>
        </p:blipFill>
        <p:spPr>
          <a:xfrm>
            <a:off x="958325" y="395100"/>
            <a:ext cx="7498675" cy="4100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82" name="Shape 482"/>
        <p:cNvGrpSpPr/>
        <p:nvPr/>
      </p:nvGrpSpPr>
      <p:grpSpPr>
        <a:xfrm>
          <a:off x="0" y="0"/>
          <a:ext cx="0" cy="0"/>
          <a:chOff x="0" y="0"/>
          <a:chExt cx="0" cy="0"/>
        </a:xfrm>
      </p:grpSpPr>
      <p:sp>
        <p:nvSpPr>
          <p:cNvPr id="483" name="Google Shape;483;p52"/>
          <p:cNvSpPr txBox="1"/>
          <p:nvPr>
            <p:ph idx="1" type="body"/>
          </p:nvPr>
        </p:nvSpPr>
        <p:spPr>
          <a:xfrm>
            <a:off x="352550" y="268350"/>
            <a:ext cx="8533800" cy="46047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sz="1200">
                <a:solidFill>
                  <a:schemeClr val="accent1"/>
                </a:solidFill>
              </a:rPr>
              <a:t>diff Command    -  </a:t>
            </a:r>
            <a:r>
              <a:rPr lang="en" sz="1200">
                <a:solidFill>
                  <a:srgbClr val="EFEFEF"/>
                </a:solidFill>
              </a:rPr>
              <a:t>Sometime, we have made some couple of changes in working directory/unstaging area and </a:t>
            </a:r>
            <a:br>
              <a:rPr lang="en" sz="1200">
                <a:solidFill>
                  <a:srgbClr val="EFEFEF"/>
                </a:solidFill>
              </a:rPr>
            </a:br>
            <a:r>
              <a:rPr lang="en" sz="1200">
                <a:solidFill>
                  <a:srgbClr val="EFEFEF"/>
                </a:solidFill>
              </a:rPr>
              <a:t>		       staging area/index.</a:t>
            </a:r>
            <a:br>
              <a:rPr lang="en" sz="1200">
                <a:solidFill>
                  <a:srgbClr val="EFEFEF"/>
                </a:solidFill>
              </a:rPr>
            </a:br>
            <a:r>
              <a:rPr lang="en" sz="1200">
                <a:solidFill>
                  <a:srgbClr val="EFEFEF"/>
                </a:solidFill>
              </a:rPr>
              <a:t>And sometime we need to compare or review these changes into files before commit in git repository, so we can use diff command here ;</a:t>
            </a:r>
            <a:br>
              <a:rPr lang="en" sz="1200">
                <a:solidFill>
                  <a:srgbClr val="EFEFEF"/>
                </a:solidFill>
              </a:rPr>
            </a:br>
            <a:endParaRPr sz="1200">
              <a:solidFill>
                <a:srgbClr val="EFEFEF"/>
              </a:solidFill>
            </a:endParaRPr>
          </a:p>
          <a:p>
            <a:pPr indent="457200" lvl="0" marL="457200" rtl="0" algn="l">
              <a:spcBef>
                <a:spcPts val="0"/>
              </a:spcBef>
              <a:spcAft>
                <a:spcPts val="0"/>
              </a:spcAft>
              <a:buNone/>
            </a:pPr>
            <a:r>
              <a:rPr lang="en" sz="1200">
                <a:solidFill>
                  <a:srgbClr val="EFEFEF"/>
                </a:solidFill>
              </a:rPr>
              <a:t>E.g -</a:t>
            </a:r>
            <a:br>
              <a:rPr lang="en" sz="1200">
                <a:solidFill>
                  <a:srgbClr val="EFEFEF"/>
                </a:solidFill>
              </a:rPr>
            </a:br>
            <a:r>
              <a:rPr lang="en" sz="1200">
                <a:solidFill>
                  <a:srgbClr val="EFEFEF"/>
                </a:solidFill>
              </a:rPr>
              <a:t>		</a:t>
            </a:r>
            <a:r>
              <a:rPr lang="en" sz="1200">
                <a:solidFill>
                  <a:schemeClr val="accent1"/>
                </a:solidFill>
              </a:rPr>
              <a:t>$    </a:t>
            </a:r>
            <a:r>
              <a:rPr lang="en" sz="1200">
                <a:solidFill>
                  <a:srgbClr val="EFEFEF"/>
                </a:solidFill>
              </a:rPr>
              <a:t>git diff					</a:t>
            </a:r>
            <a:br>
              <a:rPr lang="en" sz="1200">
                <a:solidFill>
                  <a:srgbClr val="EFEFEF"/>
                </a:solidFill>
              </a:rPr>
            </a:br>
            <a:r>
              <a:rPr lang="en" sz="1200">
                <a:solidFill>
                  <a:srgbClr val="EFEFEF"/>
                </a:solidFill>
              </a:rPr>
              <a:t>		Or</a:t>
            </a:r>
            <a:br>
              <a:rPr lang="en" sz="1200">
                <a:solidFill>
                  <a:srgbClr val="EFEFEF"/>
                </a:solidFill>
              </a:rPr>
            </a:br>
            <a:r>
              <a:rPr lang="en" sz="1200">
                <a:solidFill>
                  <a:srgbClr val="EFEFEF"/>
                </a:solidFill>
              </a:rPr>
              <a:t>		</a:t>
            </a:r>
            <a:r>
              <a:rPr lang="en" sz="1200">
                <a:solidFill>
                  <a:schemeClr val="accent1"/>
                </a:solidFill>
              </a:rPr>
              <a:t>$    </a:t>
            </a:r>
            <a:r>
              <a:rPr lang="en" sz="1200">
                <a:solidFill>
                  <a:srgbClr val="EFEFEF"/>
                </a:solidFill>
              </a:rPr>
              <a:t>git diff  </a:t>
            </a:r>
            <a:r>
              <a:rPr lang="en" sz="1200">
                <a:solidFill>
                  <a:schemeClr val="accent1"/>
                </a:solidFill>
              </a:rPr>
              <a:t>&lt;file_name&gt;			</a:t>
            </a:r>
            <a:r>
              <a:rPr lang="en" sz="1200">
                <a:solidFill>
                  <a:srgbClr val="B7B7B7"/>
                </a:solidFill>
              </a:rPr>
              <a:t>#   compare and show all changes for new copy ( current </a:t>
            </a:r>
            <a:br>
              <a:rPr lang="en" sz="1200">
                <a:solidFill>
                  <a:srgbClr val="B7B7B7"/>
                </a:solidFill>
              </a:rPr>
            </a:br>
            <a:r>
              <a:rPr lang="en" sz="1200">
                <a:solidFill>
                  <a:srgbClr val="B7B7B7"/>
                </a:solidFill>
              </a:rPr>
              <a:t>								     working directory changes ) with old copy ( last staging </a:t>
            </a:r>
            <a:br>
              <a:rPr lang="en" sz="1200">
                <a:solidFill>
                  <a:srgbClr val="B7B7B7"/>
                </a:solidFill>
              </a:rPr>
            </a:br>
            <a:r>
              <a:rPr lang="en" sz="1200">
                <a:solidFill>
                  <a:srgbClr val="B7B7B7"/>
                </a:solidFill>
              </a:rPr>
              <a:t>								     changes ) into working directory / unstaging area….</a:t>
            </a:r>
            <a:br>
              <a:rPr lang="en" sz="1200">
                <a:solidFill>
                  <a:srgbClr val="B7B7B7"/>
                </a:solidFill>
              </a:rPr>
            </a:br>
            <a:r>
              <a:rPr lang="en" sz="1200">
                <a:solidFill>
                  <a:srgbClr val="B7B7B7"/>
                </a:solidFill>
              </a:rPr>
              <a:t>		</a:t>
            </a:r>
            <a:br>
              <a:rPr lang="en" sz="1200">
                <a:solidFill>
                  <a:srgbClr val="B7B7B7"/>
                </a:solidFill>
              </a:rPr>
            </a:br>
            <a:r>
              <a:rPr lang="en" sz="1200">
                <a:solidFill>
                  <a:schemeClr val="accent1"/>
                </a:solidFill>
              </a:rPr>
              <a:t>		$    </a:t>
            </a:r>
            <a:r>
              <a:rPr lang="en" sz="1200">
                <a:solidFill>
                  <a:srgbClr val="EFEFEF"/>
                </a:solidFill>
              </a:rPr>
              <a:t>git diff  --staged </a:t>
            </a:r>
            <a:r>
              <a:rPr lang="en" sz="1200">
                <a:solidFill>
                  <a:schemeClr val="accent1"/>
                </a:solidFill>
              </a:rPr>
              <a:t>&lt;file_name&gt;		</a:t>
            </a:r>
            <a:r>
              <a:rPr lang="en" sz="1200">
                <a:solidFill>
                  <a:srgbClr val="B7B7B7"/>
                </a:solidFill>
              </a:rPr>
              <a:t>#   compare and show all changes for new copy ( current </a:t>
            </a:r>
            <a:br>
              <a:rPr lang="en" sz="1200">
                <a:solidFill>
                  <a:srgbClr val="B7B7B7"/>
                </a:solidFill>
              </a:rPr>
            </a:br>
            <a:r>
              <a:rPr lang="en" sz="1200">
                <a:solidFill>
                  <a:srgbClr val="B7B7B7"/>
                </a:solidFill>
              </a:rPr>
              <a:t>								     staging changes ) with old copy ( last commit changes )</a:t>
            </a:r>
            <a:br>
              <a:rPr lang="en" sz="1200">
                <a:solidFill>
                  <a:srgbClr val="B7B7B7"/>
                </a:solidFill>
              </a:rPr>
            </a:br>
            <a:r>
              <a:rPr lang="en" sz="1200">
                <a:solidFill>
                  <a:srgbClr val="B7B7B7"/>
                </a:solidFill>
              </a:rPr>
              <a:t>								     into index / staging area…</a:t>
            </a:r>
            <a:br>
              <a:rPr lang="en" sz="1200">
                <a:solidFill>
                  <a:srgbClr val="B7B7B7"/>
                </a:solidFill>
              </a:rPr>
            </a:br>
            <a:br>
              <a:rPr lang="en" sz="1200">
                <a:solidFill>
                  <a:srgbClr val="EFEFEF"/>
                </a:solidFill>
              </a:rPr>
            </a:br>
            <a:br>
              <a:rPr lang="en" sz="1200">
                <a:solidFill>
                  <a:schemeClr val="accent1"/>
                </a:solidFill>
              </a:rPr>
            </a:br>
            <a:r>
              <a:rPr lang="en" sz="1200">
                <a:solidFill>
                  <a:schemeClr val="accent1"/>
                </a:solidFill>
              </a:rPr>
              <a:t>Note :</a:t>
            </a:r>
            <a:r>
              <a:rPr lang="en" sz="1200">
                <a:solidFill>
                  <a:srgbClr val="EFEFEF"/>
                </a:solidFill>
              </a:rPr>
              <a:t> </a:t>
            </a:r>
            <a:r>
              <a:rPr lang="en" sz="1200">
                <a:solidFill>
                  <a:srgbClr val="B7B7B7"/>
                </a:solidFill>
              </a:rPr>
              <a:t>recall, if we run ‘git diff’ without any arguments then we can see all unstage / working directory changes.</a:t>
            </a:r>
            <a:br>
              <a:rPr lang="en" sz="1200">
                <a:solidFill>
                  <a:srgbClr val="B7B7B7"/>
                </a:solidFill>
              </a:rPr>
            </a:br>
            <a:r>
              <a:rPr lang="en" sz="1200">
                <a:solidFill>
                  <a:srgbClr val="B7B7B7"/>
                </a:solidFill>
              </a:rPr>
              <a:t>	And if we run ‘git diff’ with --stages arguments then we can see all staging / index changes. </a:t>
            </a:r>
            <a:br>
              <a:rPr lang="en" sz="1200">
                <a:solidFill>
                  <a:srgbClr val="B7B7B7"/>
                </a:solidFill>
              </a:rPr>
            </a:br>
            <a:br>
              <a:rPr lang="en" sz="1200">
                <a:solidFill>
                  <a:srgbClr val="B7B7B7"/>
                </a:solidFill>
              </a:rPr>
            </a:br>
            <a:r>
              <a:rPr lang="en" sz="1200">
                <a:solidFill>
                  <a:srgbClr val="B7B7B7"/>
                </a:solidFill>
              </a:rPr>
              <a:t>	</a:t>
            </a:r>
            <a:endParaRPr sz="1200">
              <a:solidFill>
                <a:srgbClr val="B7B7B7"/>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87" name="Shape 487"/>
        <p:cNvGrpSpPr/>
        <p:nvPr/>
      </p:nvGrpSpPr>
      <p:grpSpPr>
        <a:xfrm>
          <a:off x="0" y="0"/>
          <a:ext cx="0" cy="0"/>
          <a:chOff x="0" y="0"/>
          <a:chExt cx="0" cy="0"/>
        </a:xfrm>
      </p:grpSpPr>
      <p:sp>
        <p:nvSpPr>
          <p:cNvPr id="488" name="Google Shape;488;p53"/>
          <p:cNvSpPr txBox="1"/>
          <p:nvPr>
            <p:ph idx="1" type="body"/>
          </p:nvPr>
        </p:nvSpPr>
        <p:spPr>
          <a:xfrm>
            <a:off x="352550" y="268350"/>
            <a:ext cx="8533800" cy="46047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sz="1200">
                <a:solidFill>
                  <a:schemeClr val="accent1"/>
                </a:solidFill>
              </a:rPr>
              <a:t>log</a:t>
            </a:r>
            <a:r>
              <a:rPr lang="en" sz="1200">
                <a:solidFill>
                  <a:schemeClr val="accent1"/>
                </a:solidFill>
              </a:rPr>
              <a:t> Command    -  </a:t>
            </a:r>
            <a:r>
              <a:rPr lang="en" sz="1200">
                <a:solidFill>
                  <a:srgbClr val="EFEFEF"/>
                </a:solidFill>
              </a:rPr>
              <a:t>It is use for looking the history of commits which is sorted from latest to </a:t>
            </a:r>
            <a:r>
              <a:rPr lang="en" sz="1200">
                <a:solidFill>
                  <a:srgbClr val="EFEFEF"/>
                </a:solidFill>
              </a:rPr>
              <a:t>earliest</a:t>
            </a:r>
            <a:r>
              <a:rPr lang="en" sz="1200">
                <a:solidFill>
                  <a:srgbClr val="EFEFEF"/>
                </a:solidFill>
              </a:rPr>
              <a:t> </a:t>
            </a:r>
            <a:r>
              <a:rPr lang="en" sz="1200">
                <a:solidFill>
                  <a:srgbClr val="EFEFEF"/>
                </a:solidFill>
              </a:rPr>
              <a:t>;</a:t>
            </a:r>
            <a:br>
              <a:rPr lang="en" sz="1200">
                <a:solidFill>
                  <a:srgbClr val="EFEFEF"/>
                </a:solidFill>
              </a:rPr>
            </a:br>
            <a:endParaRPr sz="1200">
              <a:solidFill>
                <a:srgbClr val="EFEFEF"/>
              </a:solidFill>
            </a:endParaRPr>
          </a:p>
          <a:p>
            <a:pPr indent="457200" lvl="0" marL="457200" rtl="0" algn="l">
              <a:spcBef>
                <a:spcPts val="0"/>
              </a:spcBef>
              <a:spcAft>
                <a:spcPts val="0"/>
              </a:spcAft>
              <a:buNone/>
            </a:pPr>
            <a:r>
              <a:rPr lang="en" sz="1200">
                <a:solidFill>
                  <a:srgbClr val="EFEFEF"/>
                </a:solidFill>
              </a:rPr>
              <a:t>E.g -</a:t>
            </a:r>
            <a:br>
              <a:rPr lang="en" sz="1200">
                <a:solidFill>
                  <a:srgbClr val="EFEFEF"/>
                </a:solidFill>
              </a:rPr>
            </a:br>
            <a:r>
              <a:rPr lang="en" sz="1200">
                <a:solidFill>
                  <a:srgbClr val="EFEFEF"/>
                </a:solidFill>
              </a:rPr>
              <a:t>		</a:t>
            </a:r>
            <a:r>
              <a:rPr lang="en" sz="1200">
                <a:solidFill>
                  <a:schemeClr val="accent1"/>
                </a:solidFill>
              </a:rPr>
              <a:t>$    </a:t>
            </a:r>
            <a:r>
              <a:rPr lang="en" sz="1200">
                <a:solidFill>
                  <a:srgbClr val="EFEFEF"/>
                </a:solidFill>
              </a:rPr>
              <a:t>git log				</a:t>
            </a:r>
            <a:r>
              <a:rPr lang="en" sz="1200">
                <a:solidFill>
                  <a:srgbClr val="B7B7B7"/>
                </a:solidFill>
              </a:rPr>
              <a:t>#   can see the history of commit in more descriptive way</a:t>
            </a:r>
            <a:br>
              <a:rPr lang="en" sz="1200">
                <a:solidFill>
                  <a:srgbClr val="EFEFEF"/>
                </a:solidFill>
              </a:rPr>
            </a:br>
            <a:r>
              <a:rPr lang="en" sz="1200">
                <a:solidFill>
                  <a:srgbClr val="EFEFEF"/>
                </a:solidFill>
              </a:rPr>
              <a:t>		</a:t>
            </a:r>
            <a:r>
              <a:rPr lang="en" sz="1200">
                <a:solidFill>
                  <a:srgbClr val="B7B7B7"/>
                </a:solidFill>
              </a:rPr>
              <a:t>Or</a:t>
            </a:r>
            <a:br>
              <a:rPr lang="en" sz="1200">
                <a:solidFill>
                  <a:srgbClr val="EFEFEF"/>
                </a:solidFill>
              </a:rPr>
            </a:br>
            <a:r>
              <a:rPr lang="en" sz="1200">
                <a:solidFill>
                  <a:srgbClr val="EFEFEF"/>
                </a:solidFill>
              </a:rPr>
              <a:t>		</a:t>
            </a:r>
            <a:r>
              <a:rPr lang="en" sz="1200">
                <a:solidFill>
                  <a:schemeClr val="accent1"/>
                </a:solidFill>
              </a:rPr>
              <a:t>$    </a:t>
            </a:r>
            <a:r>
              <a:rPr lang="en" sz="1200">
                <a:solidFill>
                  <a:srgbClr val="EFEFEF"/>
                </a:solidFill>
              </a:rPr>
              <a:t>git log </a:t>
            </a:r>
            <a:r>
              <a:rPr lang="en" sz="1200">
                <a:solidFill>
                  <a:srgbClr val="EFEFEF"/>
                </a:solidFill>
              </a:rPr>
              <a:t>--oneline</a:t>
            </a:r>
            <a:r>
              <a:rPr lang="en" sz="1200">
                <a:solidFill>
                  <a:schemeClr val="accent1"/>
                </a:solidFill>
              </a:rPr>
              <a:t>			</a:t>
            </a:r>
            <a:r>
              <a:rPr lang="en" sz="1200">
                <a:solidFill>
                  <a:srgbClr val="B7B7B7"/>
                </a:solidFill>
              </a:rPr>
              <a:t>#   display the history of commits in short summary way….</a:t>
            </a:r>
            <a:br>
              <a:rPr lang="en" sz="1200">
                <a:solidFill>
                  <a:srgbClr val="B7B7B7"/>
                </a:solidFill>
              </a:rPr>
            </a:br>
            <a:r>
              <a:rPr lang="en" sz="1200">
                <a:solidFill>
                  <a:schemeClr val="accent1"/>
                </a:solidFill>
              </a:rPr>
              <a:t>		$    </a:t>
            </a:r>
            <a:r>
              <a:rPr lang="en" sz="1200">
                <a:solidFill>
                  <a:srgbClr val="EFEFEF"/>
                </a:solidFill>
              </a:rPr>
              <a:t>git log  --oneline --reverse</a:t>
            </a:r>
            <a:r>
              <a:rPr lang="en" sz="1200">
                <a:solidFill>
                  <a:schemeClr val="accent1"/>
                </a:solidFill>
              </a:rPr>
              <a:t>	</a:t>
            </a:r>
            <a:r>
              <a:rPr lang="en" sz="1200">
                <a:solidFill>
                  <a:srgbClr val="B7B7B7"/>
                </a:solidFill>
              </a:rPr>
              <a:t>#   reverse the history of commits in earliest to latest order…</a:t>
            </a:r>
            <a:br>
              <a:rPr lang="en" sz="1200">
                <a:solidFill>
                  <a:srgbClr val="B7B7B7"/>
                </a:solidFill>
              </a:rPr>
            </a:br>
            <a:endParaRPr sz="1200">
              <a:solidFill>
                <a:srgbClr val="B7B7B7"/>
              </a:solidFill>
            </a:endParaRPr>
          </a:p>
          <a:p>
            <a:pPr indent="457200" lvl="0" marL="457200" rtl="0" algn="l">
              <a:spcBef>
                <a:spcPts val="0"/>
              </a:spcBef>
              <a:spcAft>
                <a:spcPts val="0"/>
              </a:spcAft>
              <a:buNone/>
            </a:pPr>
            <a:br>
              <a:rPr lang="en" sz="1200">
                <a:solidFill>
                  <a:srgbClr val="B7B7B7"/>
                </a:solidFill>
              </a:rPr>
            </a:br>
            <a:r>
              <a:rPr lang="en" sz="1200">
                <a:solidFill>
                  <a:schemeClr val="accent1"/>
                </a:solidFill>
              </a:rPr>
              <a:t>Note</a:t>
            </a:r>
            <a:r>
              <a:rPr lang="en" sz="1200">
                <a:solidFill>
                  <a:schemeClr val="accent1"/>
                </a:solidFill>
              </a:rPr>
              <a:t> : </a:t>
            </a:r>
            <a:r>
              <a:rPr lang="en" sz="1200">
                <a:solidFill>
                  <a:srgbClr val="B7B7B7"/>
                </a:solidFill>
              </a:rPr>
              <a:t>if we want to see the specific commit changes then can use the following different command :</a:t>
            </a:r>
            <a:br>
              <a:rPr lang="en" sz="1200">
                <a:solidFill>
                  <a:srgbClr val="B7B7B7"/>
                </a:solidFill>
              </a:rPr>
            </a:br>
            <a:br>
              <a:rPr lang="en" sz="1200">
                <a:solidFill>
                  <a:srgbClr val="EFEFEF"/>
                </a:solidFill>
              </a:rPr>
            </a:br>
            <a:r>
              <a:rPr lang="en" sz="1200">
                <a:solidFill>
                  <a:srgbClr val="B7B7B7"/>
                </a:solidFill>
              </a:rPr>
              <a:t> 		</a:t>
            </a:r>
            <a:r>
              <a:rPr lang="en" sz="1200">
                <a:solidFill>
                  <a:schemeClr val="accent1"/>
                </a:solidFill>
              </a:rPr>
              <a:t>$    </a:t>
            </a:r>
            <a:r>
              <a:rPr lang="en" sz="1200">
                <a:solidFill>
                  <a:srgbClr val="EFEFEF"/>
                </a:solidFill>
              </a:rPr>
              <a:t>git show  &lt;</a:t>
            </a:r>
            <a:r>
              <a:rPr lang="en" sz="1200">
                <a:solidFill>
                  <a:schemeClr val="accent1"/>
                </a:solidFill>
              </a:rPr>
              <a:t>commit_id</a:t>
            </a:r>
            <a:r>
              <a:rPr lang="en" sz="1200">
                <a:solidFill>
                  <a:srgbClr val="EFEFEF"/>
                </a:solidFill>
              </a:rPr>
              <a:t>&gt;</a:t>
            </a:r>
            <a:r>
              <a:rPr lang="en" sz="1200">
                <a:solidFill>
                  <a:schemeClr val="accent1"/>
                </a:solidFill>
              </a:rPr>
              <a:t>		</a:t>
            </a:r>
            <a:r>
              <a:rPr lang="en" sz="1200">
                <a:solidFill>
                  <a:srgbClr val="B7B7B7"/>
                </a:solidFill>
              </a:rPr>
              <a:t>#   show the changes with specific commit id…</a:t>
            </a:r>
            <a:endParaRPr sz="1200">
              <a:solidFill>
                <a:srgbClr val="B7B7B7"/>
              </a:solidFill>
            </a:endParaRPr>
          </a:p>
          <a:p>
            <a:pPr indent="457200" lvl="0" marL="914400" rtl="0" algn="l">
              <a:spcBef>
                <a:spcPts val="0"/>
              </a:spcBef>
              <a:spcAft>
                <a:spcPts val="0"/>
              </a:spcAft>
              <a:buNone/>
            </a:pPr>
            <a:r>
              <a:rPr lang="en" sz="1200">
                <a:solidFill>
                  <a:schemeClr val="accent1"/>
                </a:solidFill>
              </a:rPr>
              <a:t>$    </a:t>
            </a:r>
            <a:r>
              <a:rPr lang="en" sz="1200">
                <a:solidFill>
                  <a:srgbClr val="EFEFEF"/>
                </a:solidFill>
              </a:rPr>
              <a:t>git show  HEAD</a:t>
            </a:r>
            <a:r>
              <a:rPr lang="en" sz="1200">
                <a:solidFill>
                  <a:schemeClr val="accent1"/>
                </a:solidFill>
              </a:rPr>
              <a:t>			</a:t>
            </a:r>
            <a:r>
              <a:rPr lang="en" sz="1200">
                <a:solidFill>
                  <a:srgbClr val="B7B7B7"/>
                </a:solidFill>
              </a:rPr>
              <a:t>#   show the changes of the HEAD or latest commit…</a:t>
            </a:r>
            <a:endParaRPr sz="1200">
              <a:solidFill>
                <a:srgbClr val="B7B7B7"/>
              </a:solidFill>
            </a:endParaRPr>
          </a:p>
          <a:p>
            <a:pPr indent="457200" lvl="0" marL="914400" rtl="0" algn="l">
              <a:spcBef>
                <a:spcPts val="0"/>
              </a:spcBef>
              <a:spcAft>
                <a:spcPts val="0"/>
              </a:spcAft>
              <a:buNone/>
            </a:pPr>
            <a:r>
              <a:rPr lang="en" sz="1200">
                <a:solidFill>
                  <a:schemeClr val="accent1"/>
                </a:solidFill>
              </a:rPr>
              <a:t>$    </a:t>
            </a:r>
            <a:r>
              <a:rPr lang="en" sz="1200">
                <a:solidFill>
                  <a:srgbClr val="EFEFEF"/>
                </a:solidFill>
              </a:rPr>
              <a:t>git show  HEAD~</a:t>
            </a:r>
            <a:r>
              <a:rPr lang="en" sz="1200">
                <a:solidFill>
                  <a:schemeClr val="accent1"/>
                </a:solidFill>
              </a:rPr>
              <a:t>		</a:t>
            </a:r>
            <a:r>
              <a:rPr lang="en" sz="1200">
                <a:solidFill>
                  <a:srgbClr val="B7B7B7"/>
                </a:solidFill>
              </a:rPr>
              <a:t>#   show the changes of previous commit before HEAD commit…</a:t>
            </a:r>
            <a:br>
              <a:rPr lang="en" sz="1200">
                <a:solidFill>
                  <a:srgbClr val="B7B7B7"/>
                </a:solidFill>
              </a:rPr>
            </a:br>
            <a:r>
              <a:rPr lang="en" sz="1200">
                <a:solidFill>
                  <a:srgbClr val="B7B7B7"/>
                </a:solidFill>
              </a:rPr>
              <a:t>	</a:t>
            </a:r>
            <a:r>
              <a:rPr lang="en" sz="1200">
                <a:solidFill>
                  <a:schemeClr val="accent1"/>
                </a:solidFill>
              </a:rPr>
              <a:t>$    </a:t>
            </a:r>
            <a:r>
              <a:rPr lang="en" sz="1200">
                <a:solidFill>
                  <a:srgbClr val="EFEFEF"/>
                </a:solidFill>
              </a:rPr>
              <a:t>git show  HEAD~1</a:t>
            </a:r>
            <a:r>
              <a:rPr lang="en" sz="1200">
                <a:solidFill>
                  <a:schemeClr val="accent1"/>
                </a:solidFill>
              </a:rPr>
              <a:t>		</a:t>
            </a:r>
            <a:r>
              <a:rPr lang="en" sz="1200">
                <a:solidFill>
                  <a:srgbClr val="B7B7B7"/>
                </a:solidFill>
              </a:rPr>
              <a:t>#   show the changes of previous commit or commit which is 1 step </a:t>
            </a:r>
            <a:br>
              <a:rPr lang="en" sz="1200">
                <a:solidFill>
                  <a:srgbClr val="B7B7B7"/>
                </a:solidFill>
              </a:rPr>
            </a:br>
            <a:r>
              <a:rPr lang="en" sz="1200">
                <a:solidFill>
                  <a:srgbClr val="B7B7B7"/>
                </a:solidFill>
              </a:rPr>
              <a:t>						     back before HEAD commit…</a:t>
            </a:r>
            <a:br>
              <a:rPr lang="en" sz="1200">
                <a:solidFill>
                  <a:srgbClr val="B7B7B7"/>
                </a:solidFill>
              </a:rPr>
            </a:br>
            <a:r>
              <a:rPr lang="en" sz="1200">
                <a:solidFill>
                  <a:srgbClr val="B7B7B7"/>
                </a:solidFill>
              </a:rPr>
              <a:t>						     Similarly we can see any previous commit by passing step </a:t>
            </a:r>
            <a:br>
              <a:rPr lang="en" sz="1200">
                <a:solidFill>
                  <a:srgbClr val="B7B7B7"/>
                </a:solidFill>
              </a:rPr>
            </a:br>
            <a:r>
              <a:rPr lang="en" sz="1200">
                <a:solidFill>
                  <a:srgbClr val="B7B7B7"/>
                </a:solidFill>
              </a:rPr>
              <a:t>						     number after HEAD~    like : HEAD~3, HEAD~5, HEAD~2 and so</a:t>
            </a:r>
            <a:br>
              <a:rPr lang="en" sz="1200">
                <a:solidFill>
                  <a:srgbClr val="B7B7B7"/>
                </a:solidFill>
              </a:rPr>
            </a:br>
            <a:r>
              <a:rPr lang="en" sz="1200">
                <a:solidFill>
                  <a:srgbClr val="B7B7B7"/>
                </a:solidFill>
              </a:rPr>
              <a:t> 						     on.. </a:t>
            </a:r>
            <a:br>
              <a:rPr lang="en" sz="1200">
                <a:solidFill>
                  <a:srgbClr val="B7B7B7"/>
                </a:solidFill>
              </a:rPr>
            </a:br>
            <a:r>
              <a:rPr lang="en" sz="1200">
                <a:solidFill>
                  <a:srgbClr val="B7B7B7"/>
                </a:solidFill>
              </a:rPr>
              <a:t>	</a:t>
            </a:r>
            <a:r>
              <a:rPr lang="en" sz="1200">
                <a:solidFill>
                  <a:schemeClr val="accent1"/>
                </a:solidFill>
              </a:rPr>
              <a:t>$    </a:t>
            </a:r>
            <a:r>
              <a:rPr lang="en" sz="1200">
                <a:solidFill>
                  <a:srgbClr val="EFEFEF"/>
                </a:solidFill>
              </a:rPr>
              <a:t>git ls-tree &lt;</a:t>
            </a:r>
            <a:r>
              <a:rPr lang="en" sz="1200">
                <a:solidFill>
                  <a:schemeClr val="accent1"/>
                </a:solidFill>
              </a:rPr>
              <a:t>commit_id</a:t>
            </a:r>
            <a:r>
              <a:rPr lang="en" sz="1200">
                <a:solidFill>
                  <a:srgbClr val="EFEFEF"/>
                </a:solidFill>
              </a:rPr>
              <a:t>&gt;</a:t>
            </a:r>
            <a:r>
              <a:rPr lang="en" sz="1200">
                <a:solidFill>
                  <a:schemeClr val="accent1"/>
                </a:solidFill>
              </a:rPr>
              <a:t>		</a:t>
            </a:r>
            <a:r>
              <a:rPr lang="en" sz="1200">
                <a:solidFill>
                  <a:srgbClr val="B7B7B7"/>
                </a:solidFill>
              </a:rPr>
              <a:t>#   show the all files and directory of a commit in hierarchical way…</a:t>
            </a:r>
            <a:br>
              <a:rPr lang="en" sz="1200">
                <a:solidFill>
                  <a:srgbClr val="B7B7B7"/>
                </a:solidFill>
              </a:rPr>
            </a:br>
            <a:r>
              <a:rPr lang="en" sz="1200">
                <a:solidFill>
                  <a:srgbClr val="B7B7B7"/>
                </a:solidFill>
              </a:rPr>
              <a:t>						And this represent Commit, Blobs (files), Tree (directories) and Tags.</a:t>
            </a:r>
            <a:endParaRPr sz="1200">
              <a:solidFill>
                <a:srgbClr val="B7B7B7"/>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92" name="Shape 492"/>
        <p:cNvGrpSpPr/>
        <p:nvPr/>
      </p:nvGrpSpPr>
      <p:grpSpPr>
        <a:xfrm>
          <a:off x="0" y="0"/>
          <a:ext cx="0" cy="0"/>
          <a:chOff x="0" y="0"/>
          <a:chExt cx="0" cy="0"/>
        </a:xfrm>
      </p:grpSpPr>
      <p:sp>
        <p:nvSpPr>
          <p:cNvPr id="493" name="Google Shape;493;p54"/>
          <p:cNvSpPr txBox="1"/>
          <p:nvPr>
            <p:ph idx="1" type="body"/>
          </p:nvPr>
        </p:nvSpPr>
        <p:spPr>
          <a:xfrm>
            <a:off x="352550" y="268350"/>
            <a:ext cx="8533800" cy="46047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sz="1150">
                <a:solidFill>
                  <a:schemeClr val="accent1"/>
                </a:solidFill>
              </a:rPr>
              <a:t>checkout / restore  Command    -  </a:t>
            </a:r>
            <a:r>
              <a:rPr lang="en" sz="1150">
                <a:solidFill>
                  <a:srgbClr val="EFEFEF"/>
                </a:solidFill>
              </a:rPr>
              <a:t>These command used for restoring or undoing changes from working directory or </a:t>
            </a:r>
            <a:br>
              <a:rPr lang="en" sz="1150">
                <a:solidFill>
                  <a:srgbClr val="EFEFEF"/>
                </a:solidFill>
              </a:rPr>
            </a:br>
            <a:r>
              <a:rPr lang="en" sz="1150">
                <a:solidFill>
                  <a:srgbClr val="EFEFEF"/>
                </a:solidFill>
              </a:rPr>
              <a:t>				          staging area.</a:t>
            </a:r>
            <a:br>
              <a:rPr lang="en" sz="1150">
                <a:solidFill>
                  <a:srgbClr val="EFEFEF"/>
                </a:solidFill>
              </a:rPr>
            </a:br>
            <a:endParaRPr sz="1150">
              <a:solidFill>
                <a:schemeClr val="accent1"/>
              </a:solidFill>
            </a:endParaRPr>
          </a:p>
          <a:p>
            <a:pPr indent="457200" lvl="0" marL="914400" rtl="0" algn="l">
              <a:spcBef>
                <a:spcPts val="0"/>
              </a:spcBef>
              <a:spcAft>
                <a:spcPts val="0"/>
              </a:spcAft>
              <a:buNone/>
            </a:pPr>
            <a:r>
              <a:rPr lang="en" sz="1150">
                <a:solidFill>
                  <a:schemeClr val="accent1"/>
                </a:solidFill>
              </a:rPr>
              <a:t>$    </a:t>
            </a:r>
            <a:r>
              <a:rPr lang="en" sz="1150">
                <a:solidFill>
                  <a:srgbClr val="EFEFEF"/>
                </a:solidFill>
              </a:rPr>
              <a:t>git checkout &lt;</a:t>
            </a:r>
            <a:r>
              <a:rPr lang="en" sz="1150">
                <a:solidFill>
                  <a:schemeClr val="accent1"/>
                </a:solidFill>
              </a:rPr>
              <a:t>file_name</a:t>
            </a:r>
            <a:r>
              <a:rPr lang="en" sz="1150">
                <a:solidFill>
                  <a:srgbClr val="EFEFEF"/>
                </a:solidFill>
              </a:rPr>
              <a:t>&gt;    |    git checkout</a:t>
            </a:r>
            <a:br>
              <a:rPr lang="en" sz="1150">
                <a:solidFill>
                  <a:srgbClr val="EFEFEF"/>
                </a:solidFill>
              </a:rPr>
            </a:br>
            <a:r>
              <a:rPr lang="en" sz="1150">
                <a:solidFill>
                  <a:srgbClr val="EFEFEF"/>
                </a:solidFill>
              </a:rPr>
              <a:t>	</a:t>
            </a:r>
            <a:r>
              <a:rPr lang="en" sz="1150">
                <a:solidFill>
                  <a:schemeClr val="accent1"/>
                </a:solidFill>
              </a:rPr>
              <a:t>$    </a:t>
            </a:r>
            <a:r>
              <a:rPr lang="en" sz="1150">
                <a:solidFill>
                  <a:srgbClr val="EFEFEF"/>
                </a:solidFill>
              </a:rPr>
              <a:t>git restore </a:t>
            </a:r>
            <a:r>
              <a:rPr lang="en" sz="1150">
                <a:solidFill>
                  <a:schemeClr val="accent1"/>
                </a:solidFill>
              </a:rPr>
              <a:t>.		</a:t>
            </a:r>
            <a:r>
              <a:rPr lang="en" sz="1150">
                <a:solidFill>
                  <a:srgbClr val="EFEFEF"/>
                </a:solidFill>
              </a:rPr>
              <a:t> 			</a:t>
            </a:r>
            <a:r>
              <a:rPr lang="en" sz="1150">
                <a:solidFill>
                  <a:srgbClr val="B7B7B7"/>
                </a:solidFill>
              </a:rPr>
              <a:t>#    undo the change in specific file or entire files in</a:t>
            </a:r>
            <a:br>
              <a:rPr lang="en" sz="1150">
                <a:solidFill>
                  <a:srgbClr val="B7B7B7"/>
                </a:solidFill>
              </a:rPr>
            </a:br>
            <a:r>
              <a:rPr lang="en" sz="1150">
                <a:solidFill>
                  <a:srgbClr val="B7B7B7"/>
                </a:solidFill>
              </a:rPr>
              <a:t> 								      from working directory…</a:t>
            </a:r>
            <a:br>
              <a:rPr lang="en" sz="1150">
                <a:solidFill>
                  <a:schemeClr val="accent1"/>
                </a:solidFill>
              </a:rPr>
            </a:br>
            <a:r>
              <a:rPr lang="en" sz="1150">
                <a:solidFill>
                  <a:schemeClr val="accent1"/>
                </a:solidFill>
              </a:rPr>
              <a:t>	</a:t>
            </a:r>
            <a:r>
              <a:rPr lang="en" sz="1150">
                <a:solidFill>
                  <a:srgbClr val="B7B7B7"/>
                </a:solidFill>
              </a:rPr>
              <a:t>Or</a:t>
            </a:r>
            <a:br>
              <a:rPr lang="en" sz="1150">
                <a:solidFill>
                  <a:srgbClr val="B7B7B7"/>
                </a:solidFill>
              </a:rPr>
            </a:br>
            <a:r>
              <a:rPr lang="en" sz="1150">
                <a:solidFill>
                  <a:srgbClr val="B7B7B7"/>
                </a:solidFill>
              </a:rPr>
              <a:t>	</a:t>
            </a:r>
            <a:r>
              <a:rPr lang="en" sz="1150">
                <a:solidFill>
                  <a:schemeClr val="accent1"/>
                </a:solidFill>
              </a:rPr>
              <a:t>$    </a:t>
            </a:r>
            <a:r>
              <a:rPr lang="en" sz="1150">
                <a:solidFill>
                  <a:srgbClr val="EFEFEF"/>
                </a:solidFill>
              </a:rPr>
              <a:t>git restore --staged &lt;</a:t>
            </a:r>
            <a:r>
              <a:rPr lang="en" sz="1150">
                <a:solidFill>
                  <a:schemeClr val="accent1"/>
                </a:solidFill>
              </a:rPr>
              <a:t>file_name</a:t>
            </a:r>
            <a:r>
              <a:rPr lang="en" sz="1150">
                <a:solidFill>
                  <a:srgbClr val="EFEFEF"/>
                </a:solidFill>
              </a:rPr>
              <a:t>&gt;</a:t>
            </a:r>
            <a:br>
              <a:rPr lang="en" sz="1150">
                <a:solidFill>
                  <a:srgbClr val="EFEFEF"/>
                </a:solidFill>
              </a:rPr>
            </a:br>
            <a:r>
              <a:rPr lang="en" sz="1150">
                <a:solidFill>
                  <a:srgbClr val="EFEFEF"/>
                </a:solidFill>
              </a:rPr>
              <a:t>	</a:t>
            </a:r>
            <a:r>
              <a:rPr lang="en" sz="1150">
                <a:solidFill>
                  <a:schemeClr val="accent1"/>
                </a:solidFill>
              </a:rPr>
              <a:t>$    </a:t>
            </a:r>
            <a:r>
              <a:rPr lang="en" sz="1150">
                <a:solidFill>
                  <a:srgbClr val="EFEFEF"/>
                </a:solidFill>
              </a:rPr>
              <a:t>git restore --staged &lt;</a:t>
            </a:r>
            <a:r>
              <a:rPr lang="en" sz="1150">
                <a:solidFill>
                  <a:schemeClr val="accent1"/>
                </a:solidFill>
              </a:rPr>
              <a:t>file_name1</a:t>
            </a:r>
            <a:r>
              <a:rPr lang="en" sz="1150">
                <a:solidFill>
                  <a:srgbClr val="EFEFEF"/>
                </a:solidFill>
              </a:rPr>
              <a:t>&gt; &lt;</a:t>
            </a:r>
            <a:r>
              <a:rPr lang="en" sz="1150">
                <a:solidFill>
                  <a:schemeClr val="accent1"/>
                </a:solidFill>
              </a:rPr>
              <a:t>file_name2</a:t>
            </a:r>
            <a:r>
              <a:rPr lang="en" sz="1150">
                <a:solidFill>
                  <a:srgbClr val="EFEFEF"/>
                </a:solidFill>
              </a:rPr>
              <a:t>&gt;</a:t>
            </a:r>
            <a:br>
              <a:rPr lang="en" sz="1150">
                <a:solidFill>
                  <a:srgbClr val="EFEFEF"/>
                </a:solidFill>
              </a:rPr>
            </a:br>
            <a:r>
              <a:rPr lang="en" sz="1150">
                <a:solidFill>
                  <a:srgbClr val="EFEFEF"/>
                </a:solidFill>
              </a:rPr>
              <a:t>	</a:t>
            </a:r>
            <a:r>
              <a:rPr lang="en" sz="1150">
                <a:solidFill>
                  <a:schemeClr val="accent1"/>
                </a:solidFill>
              </a:rPr>
              <a:t>$    </a:t>
            </a:r>
            <a:r>
              <a:rPr lang="en" sz="1150">
                <a:solidFill>
                  <a:srgbClr val="EFEFEF"/>
                </a:solidFill>
              </a:rPr>
              <a:t>git restore --staged &lt;</a:t>
            </a:r>
            <a:r>
              <a:rPr lang="en" sz="1150">
                <a:solidFill>
                  <a:schemeClr val="accent1"/>
                </a:solidFill>
              </a:rPr>
              <a:t>*.&lt;extension&gt;</a:t>
            </a:r>
            <a:r>
              <a:rPr lang="en" sz="1150">
                <a:solidFill>
                  <a:srgbClr val="EFEFEF"/>
                </a:solidFill>
              </a:rPr>
              <a:t>&gt; 		</a:t>
            </a:r>
            <a:r>
              <a:rPr lang="en" sz="1150">
                <a:solidFill>
                  <a:srgbClr val="B7B7B7"/>
                </a:solidFill>
              </a:rPr>
              <a:t>#    use any extension like .txt / .js / .py  etc.</a:t>
            </a:r>
            <a:br>
              <a:rPr lang="en" sz="1150">
                <a:solidFill>
                  <a:srgbClr val="EFEFEF"/>
                </a:solidFill>
              </a:rPr>
            </a:br>
            <a:r>
              <a:rPr lang="en" sz="1150">
                <a:solidFill>
                  <a:srgbClr val="EFEFEF"/>
                </a:solidFill>
              </a:rPr>
              <a:t>	</a:t>
            </a:r>
            <a:r>
              <a:rPr lang="en" sz="1150">
                <a:solidFill>
                  <a:schemeClr val="accent1"/>
                </a:solidFill>
              </a:rPr>
              <a:t>$    </a:t>
            </a:r>
            <a:r>
              <a:rPr lang="en" sz="1150">
                <a:solidFill>
                  <a:srgbClr val="EFEFEF"/>
                </a:solidFill>
              </a:rPr>
              <a:t>git restore --staged </a:t>
            </a:r>
            <a:r>
              <a:rPr lang="en" sz="1150">
                <a:solidFill>
                  <a:schemeClr val="accent1"/>
                </a:solidFill>
              </a:rPr>
              <a:t>.</a:t>
            </a:r>
            <a:r>
              <a:rPr lang="en" sz="1150">
                <a:solidFill>
                  <a:srgbClr val="EFEFEF"/>
                </a:solidFill>
              </a:rPr>
              <a:t>   				</a:t>
            </a:r>
            <a:r>
              <a:rPr lang="en" sz="1150">
                <a:solidFill>
                  <a:srgbClr val="B7B7B7"/>
                </a:solidFill>
              </a:rPr>
              <a:t>#    undo all changes in specific file or entire files</a:t>
            </a:r>
            <a:br>
              <a:rPr lang="en" sz="1150">
                <a:solidFill>
                  <a:srgbClr val="B7B7B7"/>
                </a:solidFill>
              </a:rPr>
            </a:br>
            <a:r>
              <a:rPr lang="en" sz="1150">
                <a:solidFill>
                  <a:srgbClr val="B7B7B7"/>
                </a:solidFill>
              </a:rPr>
              <a:t> 								      from staging area… and move change from staging </a:t>
            </a:r>
            <a:br>
              <a:rPr lang="en" sz="1150">
                <a:solidFill>
                  <a:srgbClr val="B7B7B7"/>
                </a:solidFill>
              </a:rPr>
            </a:br>
            <a:r>
              <a:rPr lang="en" sz="1150">
                <a:solidFill>
                  <a:srgbClr val="B7B7B7"/>
                </a:solidFill>
              </a:rPr>
              <a:t>								      to un-staging area / working directory</a:t>
            </a:r>
            <a:br>
              <a:rPr lang="en" sz="1150">
                <a:solidFill>
                  <a:srgbClr val="B7B7B7"/>
                </a:solidFill>
              </a:rPr>
            </a:br>
            <a:endParaRPr sz="1150">
              <a:solidFill>
                <a:srgbClr val="B7B7B7"/>
              </a:solidFill>
            </a:endParaRPr>
          </a:p>
          <a:p>
            <a:pPr indent="0" lvl="0" marL="0" rtl="0" algn="l">
              <a:spcBef>
                <a:spcPts val="1200"/>
              </a:spcBef>
              <a:spcAft>
                <a:spcPts val="1200"/>
              </a:spcAft>
              <a:buNone/>
            </a:pPr>
            <a:r>
              <a:rPr lang="en" sz="1150">
                <a:solidFill>
                  <a:srgbClr val="B7B7B7"/>
                </a:solidFill>
              </a:rPr>
              <a:t>	</a:t>
            </a:r>
            <a:r>
              <a:rPr lang="en" sz="1150">
                <a:solidFill>
                  <a:schemeClr val="accent1"/>
                </a:solidFill>
              </a:rPr>
              <a:t>Note : </a:t>
            </a:r>
            <a:r>
              <a:rPr lang="en" sz="1150">
                <a:solidFill>
                  <a:srgbClr val="B7B7B7"/>
                </a:solidFill>
              </a:rPr>
              <a:t> Just if we want to discard all the change from working directory or staging area. Then we can use the follow </a:t>
            </a:r>
            <a:br>
              <a:rPr lang="en" sz="1150">
                <a:solidFill>
                  <a:srgbClr val="B7B7B7"/>
                </a:solidFill>
              </a:rPr>
            </a:br>
            <a:r>
              <a:rPr lang="en" sz="1150">
                <a:solidFill>
                  <a:srgbClr val="B7B7B7"/>
                </a:solidFill>
              </a:rPr>
              <a:t>		command. But make sure it can risty because it will clean entire changes on local working dir.</a:t>
            </a:r>
            <a:br>
              <a:rPr lang="en" sz="1150">
                <a:solidFill>
                  <a:srgbClr val="B7B7B7"/>
                </a:solidFill>
              </a:rPr>
            </a:br>
            <a:r>
              <a:rPr lang="en" sz="1150">
                <a:solidFill>
                  <a:srgbClr val="B7B7B7"/>
                </a:solidFill>
              </a:rPr>
              <a:t>			</a:t>
            </a:r>
            <a:br>
              <a:rPr lang="en" sz="1150">
                <a:solidFill>
                  <a:srgbClr val="B7B7B7"/>
                </a:solidFill>
              </a:rPr>
            </a:br>
            <a:r>
              <a:rPr lang="en" sz="1150">
                <a:solidFill>
                  <a:srgbClr val="B7B7B7"/>
                </a:solidFill>
              </a:rPr>
              <a:t>			</a:t>
            </a:r>
            <a:r>
              <a:rPr lang="en" sz="1150">
                <a:solidFill>
                  <a:schemeClr val="accent1"/>
                </a:solidFill>
              </a:rPr>
              <a:t>$    </a:t>
            </a:r>
            <a:r>
              <a:rPr lang="en" sz="1150">
                <a:solidFill>
                  <a:srgbClr val="EFEFEF"/>
                </a:solidFill>
              </a:rPr>
              <a:t>git clean -fd					</a:t>
            </a:r>
            <a:r>
              <a:rPr lang="en" sz="1150">
                <a:solidFill>
                  <a:srgbClr val="B7B7B7"/>
                </a:solidFill>
              </a:rPr>
              <a:t>#    use for clean all changes from file and directories </a:t>
            </a:r>
            <a:br>
              <a:rPr lang="en" sz="1150">
                <a:solidFill>
                  <a:srgbClr val="B7B7B7"/>
                </a:solidFill>
              </a:rPr>
            </a:br>
            <a:r>
              <a:rPr lang="en" sz="1150">
                <a:solidFill>
                  <a:srgbClr val="B7B7B7"/>
                </a:solidFill>
              </a:rPr>
              <a:t>										      forcefully with option -fd</a:t>
            </a:r>
            <a:endParaRPr sz="1150">
              <a:solidFill>
                <a:srgbClr val="B7B7B7"/>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97" name="Shape 497"/>
        <p:cNvGrpSpPr/>
        <p:nvPr/>
      </p:nvGrpSpPr>
      <p:grpSpPr>
        <a:xfrm>
          <a:off x="0" y="0"/>
          <a:ext cx="0" cy="0"/>
          <a:chOff x="0" y="0"/>
          <a:chExt cx="0" cy="0"/>
        </a:xfrm>
      </p:grpSpPr>
      <p:sp>
        <p:nvSpPr>
          <p:cNvPr id="498" name="Google Shape;498;p55"/>
          <p:cNvSpPr txBox="1"/>
          <p:nvPr>
            <p:ph idx="1" type="body"/>
          </p:nvPr>
        </p:nvSpPr>
        <p:spPr>
          <a:xfrm>
            <a:off x="352550" y="268350"/>
            <a:ext cx="8533800" cy="46047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sz="1150">
                <a:solidFill>
                  <a:schemeClr val="accent1"/>
                </a:solidFill>
              </a:rPr>
              <a:t>checkout / reset  Command    -  </a:t>
            </a:r>
            <a:r>
              <a:rPr lang="en" sz="1150">
                <a:solidFill>
                  <a:srgbClr val="EFEFEF"/>
                </a:solidFill>
              </a:rPr>
              <a:t>These command used for restoring changes from earlier version ( undoing commit from </a:t>
            </a:r>
            <a:br>
              <a:rPr lang="en" sz="1150">
                <a:solidFill>
                  <a:srgbClr val="EFEFEF"/>
                </a:solidFill>
              </a:rPr>
            </a:br>
            <a:r>
              <a:rPr lang="en" sz="1150">
                <a:solidFill>
                  <a:srgbClr val="EFEFEF"/>
                </a:solidFill>
              </a:rPr>
              <a:t>				       local git repository to staging area or unstaging area ).</a:t>
            </a:r>
            <a:endParaRPr sz="1150">
              <a:solidFill>
                <a:srgbClr val="EFEFEF"/>
              </a:solidFill>
            </a:endParaRPr>
          </a:p>
          <a:p>
            <a:pPr indent="0" lvl="0" marL="457200" rtl="0" algn="l">
              <a:spcBef>
                <a:spcPts val="0"/>
              </a:spcBef>
              <a:spcAft>
                <a:spcPts val="0"/>
              </a:spcAft>
              <a:buNone/>
            </a:pPr>
            <a:r>
              <a:t/>
            </a:r>
            <a:endParaRPr sz="1150">
              <a:solidFill>
                <a:srgbClr val="EFEFEF"/>
              </a:solidFill>
            </a:endParaRPr>
          </a:p>
          <a:p>
            <a:pPr indent="0" lvl="0" marL="457200" rtl="0" algn="l">
              <a:spcBef>
                <a:spcPts val="0"/>
              </a:spcBef>
              <a:spcAft>
                <a:spcPts val="0"/>
              </a:spcAft>
              <a:buNone/>
            </a:pPr>
            <a:r>
              <a:rPr lang="en" sz="1150">
                <a:solidFill>
                  <a:srgbClr val="B7B7B7"/>
                </a:solidFill>
              </a:rPr>
              <a:t>	</a:t>
            </a:r>
            <a:r>
              <a:rPr lang="en" sz="1150">
                <a:solidFill>
                  <a:schemeClr val="accent1"/>
                </a:solidFill>
              </a:rPr>
              <a:t>Note : </a:t>
            </a:r>
            <a:r>
              <a:rPr lang="en" sz="1150">
                <a:solidFill>
                  <a:srgbClr val="B7B7B7"/>
                </a:solidFill>
              </a:rPr>
              <a:t> Some time files have deleted from working directory that was committed with latest version. But whenever </a:t>
            </a:r>
            <a:br>
              <a:rPr lang="en" sz="1150">
                <a:solidFill>
                  <a:srgbClr val="B7B7B7"/>
                </a:solidFill>
              </a:rPr>
            </a:br>
            <a:r>
              <a:rPr lang="en" sz="1150">
                <a:solidFill>
                  <a:srgbClr val="B7B7B7"/>
                </a:solidFill>
              </a:rPr>
              <a:t>		 we are willing to restore these files, then can use the earliest/previous commit for undoing changes in </a:t>
            </a:r>
            <a:br>
              <a:rPr lang="en" sz="1150">
                <a:solidFill>
                  <a:srgbClr val="B7B7B7"/>
                </a:solidFill>
              </a:rPr>
            </a:br>
            <a:r>
              <a:rPr lang="en" sz="1150">
                <a:solidFill>
                  <a:srgbClr val="B7B7B7"/>
                </a:solidFill>
              </a:rPr>
              <a:t>		 directory.</a:t>
            </a:r>
            <a:br>
              <a:rPr lang="en" sz="1150">
                <a:solidFill>
                  <a:srgbClr val="EFEFEF"/>
                </a:solidFill>
              </a:rPr>
            </a:br>
            <a:endParaRPr sz="1150">
              <a:solidFill>
                <a:schemeClr val="accent1"/>
              </a:solidFill>
            </a:endParaRPr>
          </a:p>
          <a:p>
            <a:pPr indent="0" lvl="0" marL="914400" rtl="0" algn="l">
              <a:spcBef>
                <a:spcPts val="0"/>
              </a:spcBef>
              <a:spcAft>
                <a:spcPts val="0"/>
              </a:spcAft>
              <a:buNone/>
            </a:pPr>
            <a:r>
              <a:rPr lang="en" sz="1150">
                <a:solidFill>
                  <a:schemeClr val="accent1"/>
                </a:solidFill>
              </a:rPr>
              <a:t>$    </a:t>
            </a:r>
            <a:r>
              <a:rPr lang="en" sz="1150">
                <a:solidFill>
                  <a:srgbClr val="EFEFEF"/>
                </a:solidFill>
              </a:rPr>
              <a:t>git checkout &lt;</a:t>
            </a:r>
            <a:r>
              <a:rPr lang="en" sz="1150">
                <a:solidFill>
                  <a:schemeClr val="accent1"/>
                </a:solidFill>
              </a:rPr>
              <a:t>previous_commit_id</a:t>
            </a:r>
            <a:r>
              <a:rPr lang="en" sz="1150">
                <a:solidFill>
                  <a:srgbClr val="EFEFEF"/>
                </a:solidFill>
              </a:rPr>
              <a:t>&gt; &lt;</a:t>
            </a:r>
            <a:r>
              <a:rPr lang="en" sz="1150">
                <a:solidFill>
                  <a:schemeClr val="accent1"/>
                </a:solidFill>
              </a:rPr>
              <a:t>file_name</a:t>
            </a:r>
            <a:r>
              <a:rPr lang="en" sz="1150">
                <a:solidFill>
                  <a:srgbClr val="EFEFEF"/>
                </a:solidFill>
              </a:rPr>
              <a:t>&gt;  |	</a:t>
            </a:r>
            <a:r>
              <a:rPr lang="en" sz="1150">
                <a:solidFill>
                  <a:schemeClr val="accent1"/>
                </a:solidFill>
              </a:rPr>
              <a:t>$    </a:t>
            </a:r>
            <a:r>
              <a:rPr lang="en" sz="1150">
                <a:solidFill>
                  <a:srgbClr val="EFEFEF"/>
                </a:solidFill>
              </a:rPr>
              <a:t>git checkout HEAD~1 &lt;</a:t>
            </a:r>
            <a:r>
              <a:rPr lang="en" sz="1150">
                <a:solidFill>
                  <a:schemeClr val="accent1"/>
                </a:solidFill>
              </a:rPr>
              <a:t>file_name</a:t>
            </a:r>
            <a:r>
              <a:rPr lang="en" sz="1150">
                <a:solidFill>
                  <a:srgbClr val="EFEFEF"/>
                </a:solidFill>
              </a:rPr>
              <a:t>&gt;</a:t>
            </a:r>
            <a:br>
              <a:rPr lang="en" sz="1150">
                <a:solidFill>
                  <a:srgbClr val="EFEFEF"/>
                </a:solidFill>
              </a:rPr>
            </a:br>
            <a:r>
              <a:rPr lang="en" sz="1150">
                <a:solidFill>
                  <a:srgbClr val="B7B7B7"/>
                </a:solidFill>
              </a:rPr>
              <a:t>Or</a:t>
            </a:r>
            <a:br>
              <a:rPr lang="en" sz="1150">
                <a:solidFill>
                  <a:srgbClr val="EFEFEF"/>
                </a:solidFill>
              </a:rPr>
            </a:br>
            <a:r>
              <a:rPr lang="en" sz="1150">
                <a:solidFill>
                  <a:schemeClr val="accent1"/>
                </a:solidFill>
              </a:rPr>
              <a:t>$    </a:t>
            </a:r>
            <a:r>
              <a:rPr lang="en" sz="1150">
                <a:solidFill>
                  <a:srgbClr val="EFEFEF"/>
                </a:solidFill>
              </a:rPr>
              <a:t>git restore </a:t>
            </a:r>
            <a:r>
              <a:rPr lang="en" sz="1150">
                <a:solidFill>
                  <a:srgbClr val="EFEFEF"/>
                </a:solidFill>
              </a:rPr>
              <a:t>&lt;</a:t>
            </a:r>
            <a:r>
              <a:rPr lang="en" sz="1150">
                <a:solidFill>
                  <a:schemeClr val="accent1"/>
                </a:solidFill>
              </a:rPr>
              <a:t>previous_commit_id</a:t>
            </a:r>
            <a:r>
              <a:rPr lang="en" sz="1150">
                <a:solidFill>
                  <a:srgbClr val="EFEFEF"/>
                </a:solidFill>
              </a:rPr>
              <a:t>&gt; &lt;</a:t>
            </a:r>
            <a:r>
              <a:rPr lang="en" sz="1150">
                <a:solidFill>
                  <a:schemeClr val="accent1"/>
                </a:solidFill>
              </a:rPr>
              <a:t>file_name</a:t>
            </a:r>
            <a:r>
              <a:rPr lang="en" sz="1150">
                <a:solidFill>
                  <a:srgbClr val="EFEFEF"/>
                </a:solidFill>
              </a:rPr>
              <a:t>&gt;   </a:t>
            </a:r>
            <a:r>
              <a:rPr lang="en" sz="1150">
                <a:solidFill>
                  <a:srgbClr val="EFEFEF"/>
                </a:solidFill>
              </a:rPr>
              <a:t>|    </a:t>
            </a:r>
            <a:r>
              <a:rPr lang="en" sz="1150">
                <a:solidFill>
                  <a:schemeClr val="accent1"/>
                </a:solidFill>
              </a:rPr>
              <a:t>$    </a:t>
            </a:r>
            <a:r>
              <a:rPr lang="en" sz="1150">
                <a:solidFill>
                  <a:srgbClr val="EFEFEF"/>
                </a:solidFill>
              </a:rPr>
              <a:t>git restore --source=HEAD~1 &lt;</a:t>
            </a:r>
            <a:r>
              <a:rPr lang="en" sz="1150">
                <a:solidFill>
                  <a:schemeClr val="accent1"/>
                </a:solidFill>
              </a:rPr>
              <a:t>file_name</a:t>
            </a:r>
            <a:r>
              <a:rPr lang="en" sz="1150">
                <a:solidFill>
                  <a:srgbClr val="EFEFEF"/>
                </a:solidFill>
              </a:rPr>
              <a:t>&gt; </a:t>
            </a:r>
            <a:r>
              <a:rPr lang="en" sz="1150">
                <a:solidFill>
                  <a:schemeClr val="accent1"/>
                </a:solidFill>
              </a:rPr>
              <a:t>	</a:t>
            </a:r>
            <a:r>
              <a:rPr lang="en" sz="1150">
                <a:solidFill>
                  <a:srgbClr val="EFEFEF"/>
                </a:solidFill>
              </a:rPr>
              <a:t> 						</a:t>
            </a:r>
            <a:r>
              <a:rPr lang="en" sz="1150">
                <a:solidFill>
                  <a:srgbClr val="B7B7B7"/>
                </a:solidFill>
              </a:rPr>
              <a:t>#    restore the specific files from previous commit into working directory…</a:t>
            </a:r>
            <a:br>
              <a:rPr lang="en" sz="1150">
                <a:solidFill>
                  <a:schemeClr val="accent1"/>
                </a:solidFill>
              </a:rPr>
            </a:br>
            <a:br>
              <a:rPr lang="en" sz="1150">
                <a:solidFill>
                  <a:schemeClr val="accent1"/>
                </a:solidFill>
              </a:rPr>
            </a:br>
            <a:endParaRPr sz="1150">
              <a:solidFill>
                <a:srgbClr val="B7B7B7"/>
              </a:solidFill>
            </a:endParaRPr>
          </a:p>
          <a:p>
            <a:pPr indent="457200" lvl="0" marL="457200" rtl="0" algn="l">
              <a:spcBef>
                <a:spcPts val="1200"/>
              </a:spcBef>
              <a:spcAft>
                <a:spcPts val="1200"/>
              </a:spcAft>
              <a:buNone/>
            </a:pPr>
            <a:r>
              <a:rPr lang="en" sz="1150">
                <a:solidFill>
                  <a:srgbClr val="B7B7B7"/>
                </a:solidFill>
              </a:rPr>
              <a:t>Otherwise we should use following command;</a:t>
            </a:r>
            <a:br>
              <a:rPr lang="en" sz="1150">
                <a:solidFill>
                  <a:srgbClr val="B7B7B7"/>
                </a:solidFill>
              </a:rPr>
            </a:br>
            <a:br>
              <a:rPr lang="en" sz="1150">
                <a:solidFill>
                  <a:srgbClr val="B7B7B7"/>
                </a:solidFill>
              </a:rPr>
            </a:br>
            <a:r>
              <a:rPr lang="en" sz="1150">
                <a:solidFill>
                  <a:srgbClr val="B7B7B7"/>
                </a:solidFill>
              </a:rPr>
              <a:t>	</a:t>
            </a:r>
            <a:r>
              <a:rPr lang="en" sz="1150">
                <a:solidFill>
                  <a:schemeClr val="accent1"/>
                </a:solidFill>
              </a:rPr>
              <a:t>$    </a:t>
            </a:r>
            <a:r>
              <a:rPr lang="en" sz="1150">
                <a:solidFill>
                  <a:srgbClr val="EFEFEF"/>
                </a:solidFill>
              </a:rPr>
              <a:t>git reset --hard &lt;</a:t>
            </a:r>
            <a:r>
              <a:rPr lang="en" sz="1150">
                <a:solidFill>
                  <a:schemeClr val="accent1"/>
                </a:solidFill>
              </a:rPr>
              <a:t>previous_commit_id</a:t>
            </a:r>
            <a:r>
              <a:rPr lang="en" sz="1150">
                <a:solidFill>
                  <a:srgbClr val="EFEFEF"/>
                </a:solidFill>
              </a:rPr>
              <a:t>&gt;   |    git reset --hard HEAD~1</a:t>
            </a:r>
            <a:br>
              <a:rPr lang="en" sz="1150">
                <a:solidFill>
                  <a:srgbClr val="EFEFEF"/>
                </a:solidFill>
              </a:rPr>
            </a:br>
            <a:r>
              <a:rPr lang="en" sz="1150">
                <a:solidFill>
                  <a:srgbClr val="EFEFEF"/>
                </a:solidFill>
              </a:rPr>
              <a:t>				</a:t>
            </a:r>
            <a:r>
              <a:rPr lang="en" sz="1150">
                <a:solidFill>
                  <a:srgbClr val="B7B7B7"/>
                </a:solidFill>
              </a:rPr>
              <a:t>#    restore the all changes files and directory from previous commit into working directory…</a:t>
            </a:r>
            <a:br>
              <a:rPr lang="en" sz="1150">
                <a:solidFill>
                  <a:schemeClr val="accent1"/>
                </a:solidFill>
              </a:rPr>
            </a:br>
            <a:r>
              <a:rPr lang="en" sz="1150">
                <a:solidFill>
                  <a:schemeClr val="accent1"/>
                </a:solidFill>
              </a:rPr>
              <a:t>	</a:t>
            </a:r>
            <a:r>
              <a:rPr lang="en" sz="1150">
                <a:solidFill>
                  <a:srgbClr val="B7B7B7"/>
                </a:solidFill>
              </a:rPr>
              <a:t>Or</a:t>
            </a:r>
            <a:br>
              <a:rPr lang="en" sz="1150">
                <a:solidFill>
                  <a:srgbClr val="EFEFEF"/>
                </a:solidFill>
              </a:rPr>
            </a:br>
            <a:r>
              <a:rPr lang="en" sz="1150">
                <a:solidFill>
                  <a:srgbClr val="EFEFEF"/>
                </a:solidFill>
              </a:rPr>
              <a:t>	</a:t>
            </a:r>
            <a:r>
              <a:rPr lang="en" sz="1150">
                <a:solidFill>
                  <a:schemeClr val="accent1"/>
                </a:solidFill>
              </a:rPr>
              <a:t>$    </a:t>
            </a:r>
            <a:r>
              <a:rPr lang="en" sz="1150">
                <a:solidFill>
                  <a:srgbClr val="EFEFEF"/>
                </a:solidFill>
              </a:rPr>
              <a:t>git reset </a:t>
            </a:r>
            <a:r>
              <a:rPr lang="en" sz="1150">
                <a:solidFill>
                  <a:srgbClr val="EFEFEF"/>
                </a:solidFill>
              </a:rPr>
              <a:t>--soft &lt;</a:t>
            </a:r>
            <a:r>
              <a:rPr lang="en" sz="1150">
                <a:solidFill>
                  <a:schemeClr val="accent1"/>
                </a:solidFill>
              </a:rPr>
              <a:t>previous_commit_id</a:t>
            </a:r>
            <a:r>
              <a:rPr lang="en" sz="1150">
                <a:solidFill>
                  <a:srgbClr val="EFEFEF"/>
                </a:solidFill>
              </a:rPr>
              <a:t>&gt;   |   git reset --soft HEAD~1 </a:t>
            </a:r>
            <a:br>
              <a:rPr lang="en" sz="1150">
                <a:solidFill>
                  <a:srgbClr val="EFEFEF"/>
                </a:solidFill>
              </a:rPr>
            </a:br>
            <a:r>
              <a:rPr lang="en" sz="1150">
                <a:solidFill>
                  <a:srgbClr val="EFEFEF"/>
                </a:solidFill>
              </a:rPr>
              <a:t>	  			</a:t>
            </a:r>
            <a:r>
              <a:rPr lang="en" sz="1150">
                <a:solidFill>
                  <a:srgbClr val="B7B7B7"/>
                </a:solidFill>
              </a:rPr>
              <a:t>#    restore the all changes files and directory from previous commit into staging area…</a:t>
            </a:r>
            <a:endParaRPr sz="1150">
              <a:solidFill>
                <a:srgbClr val="B7B7B7"/>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02" name="Shape 502"/>
        <p:cNvGrpSpPr/>
        <p:nvPr/>
      </p:nvGrpSpPr>
      <p:grpSpPr>
        <a:xfrm>
          <a:off x="0" y="0"/>
          <a:ext cx="0" cy="0"/>
          <a:chOff x="0" y="0"/>
          <a:chExt cx="0" cy="0"/>
        </a:xfrm>
      </p:grpSpPr>
      <p:sp>
        <p:nvSpPr>
          <p:cNvPr id="503" name="Google Shape;503;p56"/>
          <p:cNvSpPr txBox="1"/>
          <p:nvPr>
            <p:ph idx="1" type="body"/>
          </p:nvPr>
        </p:nvSpPr>
        <p:spPr>
          <a:xfrm>
            <a:off x="352550" y="847050"/>
            <a:ext cx="8479800" cy="402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rgbClr val="EFEFEF"/>
                </a:solidFill>
              </a:rPr>
              <a:t>Github is popular programming resource that used as git repository hosting and code sharing. It’s provide the web user interface for manage the projects. It is the world largest community, which allows collaboration with developer from all </a:t>
            </a:r>
            <a:br>
              <a:rPr lang="en" sz="1200">
                <a:solidFill>
                  <a:srgbClr val="EFEFEF"/>
                </a:solidFill>
              </a:rPr>
            </a:br>
            <a:r>
              <a:rPr lang="en" sz="1200">
                <a:solidFill>
                  <a:srgbClr val="EFEFEF"/>
                </a:solidFill>
              </a:rPr>
              <a:t>over the world. And enable potential developers to contribute and share their knowledge to benefit the global</a:t>
            </a:r>
            <a:br>
              <a:rPr lang="en" sz="1200">
                <a:solidFill>
                  <a:srgbClr val="EFEFEF"/>
                </a:solidFill>
              </a:rPr>
            </a:br>
            <a:r>
              <a:rPr lang="en" sz="1200">
                <a:solidFill>
                  <a:srgbClr val="EFEFEF"/>
                </a:solidFill>
              </a:rPr>
              <a:t>community.</a:t>
            </a:r>
            <a:br>
              <a:rPr lang="en" sz="1200">
                <a:solidFill>
                  <a:srgbClr val="EFEFEF"/>
                </a:solidFill>
              </a:rPr>
            </a:br>
            <a:endParaRPr sz="1200">
              <a:solidFill>
                <a:srgbClr val="EFEFEF"/>
              </a:solidFill>
            </a:endParaRPr>
          </a:p>
          <a:p>
            <a:pPr indent="0" lvl="0" marL="0" rtl="0" algn="l">
              <a:spcBef>
                <a:spcPts val="1200"/>
              </a:spcBef>
              <a:spcAft>
                <a:spcPts val="0"/>
              </a:spcAft>
              <a:buNone/>
            </a:pPr>
            <a:r>
              <a:t/>
            </a:r>
            <a:endParaRPr sz="1200">
              <a:solidFill>
                <a:srgbClr val="EFEFEF"/>
              </a:solidFill>
            </a:endParaRPr>
          </a:p>
          <a:p>
            <a:pPr indent="0" lvl="0" marL="0" rtl="0" algn="l">
              <a:spcBef>
                <a:spcPts val="1200"/>
              </a:spcBef>
              <a:spcAft>
                <a:spcPts val="0"/>
              </a:spcAft>
              <a:buNone/>
            </a:pPr>
            <a:r>
              <a:t/>
            </a:r>
            <a:endParaRPr sz="1200">
              <a:solidFill>
                <a:srgbClr val="EFEFEF"/>
              </a:solidFill>
            </a:endParaRPr>
          </a:p>
          <a:p>
            <a:pPr indent="0" lvl="0" marL="0" rtl="0" algn="l">
              <a:spcBef>
                <a:spcPts val="1200"/>
              </a:spcBef>
              <a:spcAft>
                <a:spcPts val="0"/>
              </a:spcAft>
              <a:buNone/>
            </a:pPr>
            <a:r>
              <a:t/>
            </a:r>
            <a:endParaRPr sz="1200">
              <a:solidFill>
                <a:srgbClr val="EFEFEF"/>
              </a:solidFill>
            </a:endParaRPr>
          </a:p>
          <a:p>
            <a:pPr indent="0" lvl="0" marL="0" rtl="0" algn="l">
              <a:spcBef>
                <a:spcPts val="1200"/>
              </a:spcBef>
              <a:spcAft>
                <a:spcPts val="0"/>
              </a:spcAft>
              <a:buNone/>
            </a:pPr>
            <a:r>
              <a:rPr lang="en" sz="1200">
                <a:solidFill>
                  <a:srgbClr val="EFEFEF"/>
                </a:solidFill>
              </a:rPr>
              <a:t>Github have some feature like :</a:t>
            </a:r>
            <a:endParaRPr sz="1200">
              <a:solidFill>
                <a:srgbClr val="EFEFEF"/>
              </a:solidFill>
            </a:endParaRPr>
          </a:p>
          <a:p>
            <a:pPr indent="-304800" lvl="0" marL="457200" rtl="0" algn="l">
              <a:spcBef>
                <a:spcPts val="1200"/>
              </a:spcBef>
              <a:spcAft>
                <a:spcPts val="0"/>
              </a:spcAft>
              <a:buSzPts val="1200"/>
              <a:buAutoNum type="arabicPeriod"/>
            </a:pPr>
            <a:r>
              <a:rPr lang="en" sz="1200">
                <a:solidFill>
                  <a:schemeClr val="accent1"/>
                </a:solidFill>
              </a:rPr>
              <a:t>Easy project management</a:t>
            </a:r>
            <a:endParaRPr sz="1200">
              <a:solidFill>
                <a:schemeClr val="accent1"/>
              </a:solidFill>
            </a:endParaRPr>
          </a:p>
          <a:p>
            <a:pPr indent="-304800" lvl="0" marL="457200" rtl="0" algn="l">
              <a:spcBef>
                <a:spcPts val="0"/>
              </a:spcBef>
              <a:spcAft>
                <a:spcPts val="0"/>
              </a:spcAft>
              <a:buClr>
                <a:schemeClr val="accent1"/>
              </a:buClr>
              <a:buSzPts val="1200"/>
              <a:buAutoNum type="arabicPeriod"/>
            </a:pPr>
            <a:r>
              <a:rPr lang="en" sz="1200">
                <a:solidFill>
                  <a:schemeClr val="accent1"/>
                </a:solidFill>
              </a:rPr>
              <a:t>Effective Team Management</a:t>
            </a:r>
            <a:endParaRPr sz="1200">
              <a:solidFill>
                <a:schemeClr val="accent1"/>
              </a:solidFill>
            </a:endParaRPr>
          </a:p>
          <a:p>
            <a:pPr indent="-304800" lvl="0" marL="457200" rtl="0" algn="l">
              <a:spcBef>
                <a:spcPts val="0"/>
              </a:spcBef>
              <a:spcAft>
                <a:spcPts val="0"/>
              </a:spcAft>
              <a:buClr>
                <a:schemeClr val="accent1"/>
              </a:buClr>
              <a:buSzPts val="1200"/>
              <a:buAutoNum type="arabicPeriod"/>
            </a:pPr>
            <a:r>
              <a:rPr lang="en" sz="1200">
                <a:solidFill>
                  <a:schemeClr val="accent1"/>
                </a:solidFill>
              </a:rPr>
              <a:t>Improve Code Writing</a:t>
            </a:r>
            <a:endParaRPr sz="1200">
              <a:solidFill>
                <a:schemeClr val="accent1"/>
              </a:solidFill>
            </a:endParaRPr>
          </a:p>
          <a:p>
            <a:pPr indent="-304800" lvl="0" marL="457200" rtl="0" algn="l">
              <a:spcBef>
                <a:spcPts val="0"/>
              </a:spcBef>
              <a:spcAft>
                <a:spcPts val="0"/>
              </a:spcAft>
              <a:buClr>
                <a:schemeClr val="accent1"/>
              </a:buClr>
              <a:buSzPts val="1200"/>
              <a:buAutoNum type="arabicPeriod"/>
            </a:pPr>
            <a:r>
              <a:rPr lang="en" sz="1200">
                <a:solidFill>
                  <a:schemeClr val="accent1"/>
                </a:solidFill>
              </a:rPr>
              <a:t>Increased Code Safety</a:t>
            </a:r>
            <a:endParaRPr sz="1200">
              <a:solidFill>
                <a:schemeClr val="accent1"/>
              </a:solidFill>
            </a:endParaRPr>
          </a:p>
          <a:p>
            <a:pPr indent="-304800" lvl="0" marL="457200" rtl="0" algn="l">
              <a:spcBef>
                <a:spcPts val="0"/>
              </a:spcBef>
              <a:spcAft>
                <a:spcPts val="0"/>
              </a:spcAft>
              <a:buClr>
                <a:schemeClr val="accent1"/>
              </a:buClr>
              <a:buSzPts val="1200"/>
              <a:buAutoNum type="arabicPeriod"/>
            </a:pPr>
            <a:r>
              <a:rPr lang="en" sz="1200">
                <a:solidFill>
                  <a:schemeClr val="accent1"/>
                </a:solidFill>
              </a:rPr>
              <a:t>Easy Code Hosting</a:t>
            </a:r>
            <a:endParaRPr sz="1200">
              <a:solidFill>
                <a:schemeClr val="accent1"/>
              </a:solidFill>
            </a:endParaRPr>
          </a:p>
        </p:txBody>
      </p:sp>
      <p:sp>
        <p:nvSpPr>
          <p:cNvPr id="504" name="Google Shape;504;p56"/>
          <p:cNvSpPr txBox="1"/>
          <p:nvPr>
            <p:ph idx="4294967295" type="ctrTitle"/>
          </p:nvPr>
        </p:nvSpPr>
        <p:spPr>
          <a:xfrm>
            <a:off x="352550" y="244675"/>
            <a:ext cx="4752300" cy="49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20">
                <a:highlight>
                  <a:schemeClr val="accent1"/>
                </a:highlight>
              </a:rPr>
              <a:t>What Is Github or GitLab  </a:t>
            </a:r>
            <a:endParaRPr sz="2220">
              <a:highlight>
                <a:schemeClr val="accent1"/>
              </a:highlight>
            </a:endParaRPr>
          </a:p>
        </p:txBody>
      </p:sp>
      <p:pic>
        <p:nvPicPr>
          <p:cNvPr id="505" name="Google Shape;505;p56" title="WhatsApp Image 2025-10-03 at 4.40.34 PM.jpeg"/>
          <p:cNvPicPr preferRelativeResize="0"/>
          <p:nvPr/>
        </p:nvPicPr>
        <p:blipFill rotWithShape="1">
          <a:blip r:embed="rId3">
            <a:alphaModFix/>
          </a:blip>
          <a:srcRect b="0" l="27178" r="9935" t="990"/>
          <a:stretch/>
        </p:blipFill>
        <p:spPr>
          <a:xfrm>
            <a:off x="3082125" y="1790275"/>
            <a:ext cx="3299424" cy="2591775"/>
          </a:xfrm>
          <a:prstGeom prst="rect">
            <a:avLst/>
          </a:prstGeom>
          <a:noFill/>
          <a:ln>
            <a:noFill/>
          </a:ln>
        </p:spPr>
      </p:pic>
      <p:pic>
        <p:nvPicPr>
          <p:cNvPr id="506" name="Google Shape;506;p56" title="WhatsApp Image 2025-10-03 at 4.40.34 PM(1).jpeg"/>
          <p:cNvPicPr preferRelativeResize="0"/>
          <p:nvPr/>
        </p:nvPicPr>
        <p:blipFill rotWithShape="1">
          <a:blip r:embed="rId4">
            <a:alphaModFix/>
          </a:blip>
          <a:srcRect b="0" l="24931" r="24032" t="0"/>
          <a:stretch/>
        </p:blipFill>
        <p:spPr>
          <a:xfrm>
            <a:off x="6480825" y="1790275"/>
            <a:ext cx="2282976" cy="25917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10" name="Shape 510"/>
        <p:cNvGrpSpPr/>
        <p:nvPr/>
      </p:nvGrpSpPr>
      <p:grpSpPr>
        <a:xfrm>
          <a:off x="0" y="0"/>
          <a:ext cx="0" cy="0"/>
          <a:chOff x="0" y="0"/>
          <a:chExt cx="0" cy="0"/>
        </a:xfrm>
      </p:grpSpPr>
      <p:sp>
        <p:nvSpPr>
          <p:cNvPr id="511" name="Google Shape;511;p57"/>
          <p:cNvSpPr txBox="1"/>
          <p:nvPr>
            <p:ph idx="1" type="body"/>
          </p:nvPr>
        </p:nvSpPr>
        <p:spPr>
          <a:xfrm>
            <a:off x="352550" y="274325"/>
            <a:ext cx="8479800" cy="4598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chemeClr val="accent1"/>
                </a:solidFill>
              </a:rPr>
              <a:t>KeyPoint About The Github :</a:t>
            </a:r>
            <a:endParaRPr sz="1200">
              <a:solidFill>
                <a:schemeClr val="accent1"/>
              </a:solidFill>
            </a:endParaRPr>
          </a:p>
          <a:p>
            <a:pPr indent="-304800" lvl="0" marL="457200" rtl="0" algn="l">
              <a:spcBef>
                <a:spcPts val="1200"/>
              </a:spcBef>
              <a:spcAft>
                <a:spcPts val="0"/>
              </a:spcAft>
              <a:buClr>
                <a:schemeClr val="accent1"/>
              </a:buClr>
              <a:buSzPts val="1200"/>
              <a:buChar char="●"/>
            </a:pPr>
            <a:r>
              <a:rPr lang="en" sz="1200">
                <a:solidFill>
                  <a:srgbClr val="EFEFEF"/>
                </a:solidFill>
              </a:rPr>
              <a:t>Github is popular web-based git repository hosting service that provide web interface for the users to</a:t>
            </a:r>
            <a:br>
              <a:rPr lang="en" sz="1200">
                <a:solidFill>
                  <a:srgbClr val="EFEFEF"/>
                </a:solidFill>
              </a:rPr>
            </a:br>
            <a:r>
              <a:rPr lang="en" sz="1200">
                <a:solidFill>
                  <a:srgbClr val="EFEFEF"/>
                </a:solidFill>
              </a:rPr>
              <a:t>upload the files from their local repositories.</a:t>
            </a:r>
            <a:br>
              <a:rPr lang="en" sz="1200">
                <a:solidFill>
                  <a:srgbClr val="EFEFEF"/>
                </a:solidFill>
              </a:rPr>
            </a:br>
            <a:br>
              <a:rPr lang="en" sz="1200">
                <a:solidFill>
                  <a:srgbClr val="EFEFEF"/>
                </a:solidFill>
              </a:rPr>
            </a:br>
            <a:endParaRPr sz="1200">
              <a:solidFill>
                <a:schemeClr val="accent1"/>
              </a:solidFill>
            </a:endParaRPr>
          </a:p>
          <a:p>
            <a:pPr indent="-304800" lvl="0" marL="457200" rtl="0" algn="l">
              <a:spcBef>
                <a:spcPts val="0"/>
              </a:spcBef>
              <a:spcAft>
                <a:spcPts val="0"/>
              </a:spcAft>
              <a:buClr>
                <a:schemeClr val="accent1"/>
              </a:buClr>
              <a:buSzPts val="1200"/>
              <a:buChar char="●"/>
            </a:pPr>
            <a:r>
              <a:rPr lang="en" sz="1200">
                <a:solidFill>
                  <a:srgbClr val="EFEFEF"/>
                </a:solidFill>
              </a:rPr>
              <a:t>We can create a repository in Github using two protocols, that is HTTPS and SSH.</a:t>
            </a:r>
            <a:br>
              <a:rPr lang="en" sz="1200">
                <a:solidFill>
                  <a:srgbClr val="EFEFEF"/>
                </a:solidFill>
              </a:rPr>
            </a:br>
            <a:br>
              <a:rPr lang="en" sz="1200">
                <a:solidFill>
                  <a:srgbClr val="EFEFEF"/>
                </a:solidFill>
              </a:rPr>
            </a:br>
            <a:endParaRPr sz="1200">
              <a:solidFill>
                <a:schemeClr val="accent1"/>
              </a:solidFill>
            </a:endParaRPr>
          </a:p>
          <a:p>
            <a:pPr indent="-304800" lvl="0" marL="457200" rtl="0" algn="l">
              <a:spcBef>
                <a:spcPts val="0"/>
              </a:spcBef>
              <a:spcAft>
                <a:spcPts val="0"/>
              </a:spcAft>
              <a:buClr>
                <a:schemeClr val="accent1"/>
              </a:buClr>
              <a:buSzPts val="1200"/>
              <a:buChar char="●"/>
            </a:pPr>
            <a:r>
              <a:rPr lang="en" sz="1200">
                <a:solidFill>
                  <a:srgbClr val="EFEFEF"/>
                </a:solidFill>
              </a:rPr>
              <a:t>Git pull and Git push are the two commands in git, used to collaborate between the local and remote</a:t>
            </a:r>
            <a:br>
              <a:rPr lang="en" sz="1200">
                <a:solidFill>
                  <a:srgbClr val="EFEFEF"/>
                </a:solidFill>
              </a:rPr>
            </a:br>
            <a:r>
              <a:rPr lang="en" sz="1200">
                <a:solidFill>
                  <a:srgbClr val="EFEFEF"/>
                </a:solidFill>
              </a:rPr>
              <a:t>repositories.</a:t>
            </a:r>
            <a:br>
              <a:rPr lang="en" sz="1200">
                <a:solidFill>
                  <a:srgbClr val="EFEFEF"/>
                </a:solidFill>
              </a:rPr>
            </a:br>
            <a:br>
              <a:rPr lang="en" sz="1200">
                <a:solidFill>
                  <a:srgbClr val="EFEFEF"/>
                </a:solidFill>
              </a:rPr>
            </a:br>
            <a:endParaRPr sz="1200">
              <a:solidFill>
                <a:schemeClr val="accent1"/>
              </a:solidFill>
            </a:endParaRPr>
          </a:p>
          <a:p>
            <a:pPr indent="-304800" lvl="0" marL="457200" rtl="0" algn="l">
              <a:spcBef>
                <a:spcPts val="0"/>
              </a:spcBef>
              <a:spcAft>
                <a:spcPts val="0"/>
              </a:spcAft>
              <a:buClr>
                <a:schemeClr val="accent1"/>
              </a:buClr>
              <a:buSzPts val="1200"/>
              <a:buChar char="●"/>
            </a:pPr>
            <a:r>
              <a:rPr lang="en" sz="1200">
                <a:solidFill>
                  <a:srgbClr val="EFEFEF"/>
                </a:solidFill>
              </a:rPr>
              <a:t>In Github, “</a:t>
            </a:r>
            <a:r>
              <a:rPr i="1" lang="en" sz="1200">
                <a:solidFill>
                  <a:srgbClr val="EFEFEF"/>
                </a:solidFill>
              </a:rPr>
              <a:t>Issues</a:t>
            </a:r>
            <a:r>
              <a:rPr lang="en" sz="1200">
                <a:solidFill>
                  <a:srgbClr val="EFEFEF"/>
                </a:solidFill>
              </a:rPr>
              <a:t>” acts as a place where you can raise Bugs and track them.</a:t>
            </a:r>
            <a:endParaRPr sz="1200">
              <a:solidFill>
                <a:srgbClr val="EFEFEF"/>
              </a:solidFill>
            </a:endParaRPr>
          </a:p>
          <a:p>
            <a:pPr indent="0" lvl="0" marL="457200" rtl="0" algn="l">
              <a:spcBef>
                <a:spcPts val="1200"/>
              </a:spcBef>
              <a:spcAft>
                <a:spcPts val="1200"/>
              </a:spcAft>
              <a:buNone/>
            </a:pPr>
            <a:r>
              <a:t/>
            </a:r>
            <a:endParaRPr sz="1200">
              <a:solidFill>
                <a:schemeClr val="accen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15" name="Shape 515"/>
        <p:cNvGrpSpPr/>
        <p:nvPr/>
      </p:nvGrpSpPr>
      <p:grpSpPr>
        <a:xfrm>
          <a:off x="0" y="0"/>
          <a:ext cx="0" cy="0"/>
          <a:chOff x="0" y="0"/>
          <a:chExt cx="0" cy="0"/>
        </a:xfrm>
      </p:grpSpPr>
      <p:sp>
        <p:nvSpPr>
          <p:cNvPr id="516" name="Google Shape;516;p58"/>
          <p:cNvSpPr txBox="1"/>
          <p:nvPr>
            <p:ph idx="1" type="body"/>
          </p:nvPr>
        </p:nvSpPr>
        <p:spPr>
          <a:xfrm>
            <a:off x="352550" y="328450"/>
            <a:ext cx="8533800" cy="45447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sz="1150">
                <a:solidFill>
                  <a:schemeClr val="accent1"/>
                </a:solidFill>
              </a:rPr>
              <a:t>push</a:t>
            </a:r>
            <a:r>
              <a:rPr lang="en" sz="1150">
                <a:solidFill>
                  <a:schemeClr val="accent1"/>
                </a:solidFill>
              </a:rPr>
              <a:t>  Command    -  </a:t>
            </a:r>
            <a:r>
              <a:rPr lang="en" sz="1150">
                <a:solidFill>
                  <a:srgbClr val="EFEFEF"/>
                </a:solidFill>
              </a:rPr>
              <a:t>These command used for push the changes from local repository to remote </a:t>
            </a:r>
            <a:r>
              <a:rPr lang="en" sz="1150">
                <a:solidFill>
                  <a:srgbClr val="EFEFEF"/>
                </a:solidFill>
              </a:rPr>
              <a:t>repository</a:t>
            </a:r>
            <a:br>
              <a:rPr lang="en" sz="1150">
                <a:solidFill>
                  <a:srgbClr val="EFEFEF"/>
                </a:solidFill>
              </a:rPr>
            </a:br>
            <a:r>
              <a:rPr lang="en" sz="1150">
                <a:solidFill>
                  <a:srgbClr val="EFEFEF"/>
                </a:solidFill>
              </a:rPr>
              <a:t>			</a:t>
            </a:r>
            <a:r>
              <a:rPr lang="en" sz="1150">
                <a:solidFill>
                  <a:srgbClr val="EFEFEF"/>
                </a:solidFill>
              </a:rPr>
              <a:t>( </a:t>
            </a:r>
            <a:r>
              <a:rPr lang="en" sz="1150">
                <a:solidFill>
                  <a:schemeClr val="accent1"/>
                </a:solidFill>
              </a:rPr>
              <a:t>on github </a:t>
            </a:r>
            <a:r>
              <a:rPr lang="en" sz="1150">
                <a:solidFill>
                  <a:schemeClr val="accent1"/>
                </a:solidFill>
              </a:rPr>
              <a:t>repository</a:t>
            </a:r>
            <a:r>
              <a:rPr lang="en" sz="1150">
                <a:solidFill>
                  <a:schemeClr val="accent1"/>
                </a:solidFill>
              </a:rPr>
              <a:t> </a:t>
            </a:r>
            <a:r>
              <a:rPr lang="en" sz="1150">
                <a:solidFill>
                  <a:srgbClr val="EFEFEF"/>
                </a:solidFill>
              </a:rPr>
              <a:t>).</a:t>
            </a:r>
            <a:endParaRPr sz="1150">
              <a:solidFill>
                <a:srgbClr val="EFEFEF"/>
              </a:solidFill>
            </a:endParaRPr>
          </a:p>
          <a:p>
            <a:pPr indent="0" lvl="0" marL="457200" rtl="0" algn="l">
              <a:spcBef>
                <a:spcPts val="0"/>
              </a:spcBef>
              <a:spcAft>
                <a:spcPts val="0"/>
              </a:spcAft>
              <a:buNone/>
            </a:pPr>
            <a:r>
              <a:t/>
            </a:r>
            <a:endParaRPr sz="1150">
              <a:solidFill>
                <a:srgbClr val="EFEFEF"/>
              </a:solidFill>
            </a:endParaRPr>
          </a:p>
          <a:p>
            <a:pPr indent="0" lvl="0" marL="457200" rtl="0" algn="l">
              <a:spcBef>
                <a:spcPts val="0"/>
              </a:spcBef>
              <a:spcAft>
                <a:spcPts val="0"/>
              </a:spcAft>
              <a:buNone/>
            </a:pPr>
            <a:r>
              <a:rPr lang="en" sz="1150">
                <a:solidFill>
                  <a:srgbClr val="EFEFEF"/>
                </a:solidFill>
              </a:rPr>
              <a:t>		</a:t>
            </a:r>
            <a:endParaRPr sz="1150">
              <a:solidFill>
                <a:srgbClr val="EFEFEF"/>
              </a:solidFill>
            </a:endParaRPr>
          </a:p>
          <a:p>
            <a:pPr indent="0" lvl="0" marL="1371600" rtl="0" algn="l">
              <a:spcBef>
                <a:spcPts val="0"/>
              </a:spcBef>
              <a:spcAft>
                <a:spcPts val="0"/>
              </a:spcAft>
              <a:buNone/>
            </a:pPr>
            <a:r>
              <a:rPr lang="en" sz="1150">
                <a:solidFill>
                  <a:schemeClr val="accent1"/>
                </a:solidFill>
              </a:rPr>
              <a:t>$    </a:t>
            </a:r>
            <a:r>
              <a:rPr lang="en" sz="1150">
                <a:solidFill>
                  <a:srgbClr val="EFEFEF"/>
                </a:solidFill>
              </a:rPr>
              <a:t>git push origin </a:t>
            </a:r>
            <a:r>
              <a:rPr lang="en" sz="1150">
                <a:solidFill>
                  <a:schemeClr val="accent1"/>
                </a:solidFill>
              </a:rPr>
              <a:t>master/main</a:t>
            </a:r>
            <a:r>
              <a:rPr lang="en" sz="1150">
                <a:solidFill>
                  <a:srgbClr val="EFEFEF"/>
                </a:solidFill>
              </a:rPr>
              <a:t> 			</a:t>
            </a:r>
            <a:r>
              <a:rPr lang="en" sz="1150">
                <a:solidFill>
                  <a:srgbClr val="B7B7B7"/>
                </a:solidFill>
              </a:rPr>
              <a:t>#    push the changes from local to remote repository…</a:t>
            </a:r>
            <a:br>
              <a:rPr lang="en" sz="1150">
                <a:solidFill>
                  <a:schemeClr val="accent1"/>
                </a:solidFill>
              </a:rPr>
            </a:br>
            <a:endParaRPr sz="1150">
              <a:solidFill>
                <a:srgbClr val="EFEFEF"/>
              </a:solidFill>
            </a:endParaRPr>
          </a:p>
          <a:p>
            <a:pPr indent="0" lvl="0" marL="457200" rtl="0" algn="l">
              <a:spcBef>
                <a:spcPts val="0"/>
              </a:spcBef>
              <a:spcAft>
                <a:spcPts val="0"/>
              </a:spcAft>
              <a:buNone/>
            </a:pPr>
            <a:r>
              <a:t/>
            </a:r>
            <a:endParaRPr sz="1150">
              <a:solidFill>
                <a:srgbClr val="EFEFEF"/>
              </a:solidFill>
            </a:endParaRPr>
          </a:p>
          <a:p>
            <a:pPr indent="457200" lvl="0" marL="0" rtl="0" algn="l">
              <a:spcBef>
                <a:spcPts val="0"/>
              </a:spcBef>
              <a:spcAft>
                <a:spcPts val="0"/>
              </a:spcAft>
              <a:buNone/>
            </a:pPr>
            <a:r>
              <a:rPr lang="en" sz="1150">
                <a:solidFill>
                  <a:srgbClr val="EFEFEF"/>
                </a:solidFill>
              </a:rPr>
              <a:t>So there are two ways for setup the empty remote </a:t>
            </a:r>
            <a:r>
              <a:rPr lang="en" sz="1150">
                <a:solidFill>
                  <a:srgbClr val="EFEFEF"/>
                </a:solidFill>
              </a:rPr>
              <a:t>repository on github and push the each local repo changes commit</a:t>
            </a:r>
            <a:br>
              <a:rPr lang="en" sz="1150">
                <a:solidFill>
                  <a:srgbClr val="EFEFEF"/>
                </a:solidFill>
              </a:rPr>
            </a:br>
            <a:r>
              <a:rPr lang="en" sz="1150">
                <a:solidFill>
                  <a:srgbClr val="EFEFEF"/>
                </a:solidFill>
              </a:rPr>
              <a:t>	on the remote repo using HTTPS or SSH.</a:t>
            </a:r>
            <a:endParaRPr sz="1150">
              <a:solidFill>
                <a:srgbClr val="EFEFEF"/>
              </a:solidFill>
            </a:endParaRPr>
          </a:p>
          <a:p>
            <a:pPr indent="457200" lvl="0" marL="0" rtl="0" algn="l">
              <a:spcBef>
                <a:spcPts val="0"/>
              </a:spcBef>
              <a:spcAft>
                <a:spcPts val="0"/>
              </a:spcAft>
              <a:buNone/>
            </a:pPr>
            <a:r>
              <a:t/>
            </a:r>
            <a:endParaRPr sz="1150">
              <a:solidFill>
                <a:srgbClr val="EFEFEF"/>
              </a:solidFill>
            </a:endParaRPr>
          </a:p>
          <a:p>
            <a:pPr indent="-301625" lvl="0" marL="457200" rtl="0" algn="l">
              <a:spcBef>
                <a:spcPts val="0"/>
              </a:spcBef>
              <a:spcAft>
                <a:spcPts val="0"/>
              </a:spcAft>
              <a:buClr>
                <a:srgbClr val="EFEFEF"/>
              </a:buClr>
              <a:buSzPts val="1150"/>
              <a:buChar char="-"/>
            </a:pPr>
            <a:r>
              <a:rPr lang="en" sz="1150">
                <a:solidFill>
                  <a:srgbClr val="EFEFEF"/>
                </a:solidFill>
              </a:rPr>
              <a:t>In HTTPS, We are required to give the username and password to make every push of changes. </a:t>
            </a:r>
            <a:endParaRPr sz="1150">
              <a:solidFill>
                <a:srgbClr val="EFEFEF"/>
              </a:solidFill>
            </a:endParaRPr>
          </a:p>
          <a:p>
            <a:pPr indent="0" lvl="0" marL="914400" rtl="0" algn="l">
              <a:spcBef>
                <a:spcPts val="0"/>
              </a:spcBef>
              <a:spcAft>
                <a:spcPts val="0"/>
              </a:spcAft>
              <a:buNone/>
            </a:pPr>
            <a:r>
              <a:t/>
            </a:r>
            <a:endParaRPr sz="1150">
              <a:solidFill>
                <a:srgbClr val="EFEFEF"/>
              </a:solidFill>
            </a:endParaRPr>
          </a:p>
          <a:p>
            <a:pPr indent="-301625" lvl="0" marL="457200" rtl="0" algn="l">
              <a:spcBef>
                <a:spcPts val="0"/>
              </a:spcBef>
              <a:spcAft>
                <a:spcPts val="0"/>
              </a:spcAft>
              <a:buClr>
                <a:srgbClr val="EFEFEF"/>
              </a:buClr>
              <a:buSzPts val="1150"/>
              <a:buChar char="-"/>
            </a:pPr>
            <a:r>
              <a:rPr lang="en" sz="1150">
                <a:solidFill>
                  <a:srgbClr val="EFEFEF"/>
                </a:solidFill>
              </a:rPr>
              <a:t>While In SSH, We generate the ssh key (</a:t>
            </a:r>
            <a:r>
              <a:rPr lang="en" sz="1150">
                <a:solidFill>
                  <a:schemeClr val="accent1"/>
                </a:solidFill>
              </a:rPr>
              <a:t>using ssh-keygen</a:t>
            </a:r>
            <a:r>
              <a:rPr lang="en" sz="1150">
                <a:solidFill>
                  <a:srgbClr val="EFEFEF"/>
                </a:solidFill>
              </a:rPr>
              <a:t>) and add this key inside github setting to make every push</a:t>
            </a:r>
            <a:br>
              <a:rPr lang="en" sz="1150">
                <a:solidFill>
                  <a:srgbClr val="EFEFEF"/>
                </a:solidFill>
              </a:rPr>
            </a:br>
            <a:r>
              <a:rPr lang="en" sz="1150">
                <a:solidFill>
                  <a:srgbClr val="EFEFEF"/>
                </a:solidFill>
              </a:rPr>
              <a:t>of changes without username or password.</a:t>
            </a:r>
            <a:br>
              <a:rPr lang="en" sz="1150">
                <a:solidFill>
                  <a:srgbClr val="EFEFEF"/>
                </a:solidFill>
              </a:rPr>
            </a:br>
            <a:r>
              <a:rPr lang="en" sz="1150">
                <a:solidFill>
                  <a:srgbClr val="EFEFEF"/>
                </a:solidFill>
              </a:rPr>
              <a:t>So in this case github always verified the user by added public key.</a:t>
            </a:r>
            <a:br>
              <a:rPr lang="en" sz="1150">
                <a:solidFill>
                  <a:srgbClr val="B7B7B7"/>
                </a:solidFill>
              </a:rPr>
            </a:br>
            <a:r>
              <a:rPr lang="en" sz="1150">
                <a:solidFill>
                  <a:srgbClr val="B7B7B7"/>
                </a:solidFill>
              </a:rPr>
              <a:t>	</a:t>
            </a:r>
            <a:r>
              <a:rPr lang="en" sz="1150">
                <a:solidFill>
                  <a:schemeClr val="accent1"/>
                </a:solidFill>
              </a:rPr>
              <a:t>	</a:t>
            </a:r>
            <a:endParaRPr sz="1150">
              <a:solidFill>
                <a:srgbClr val="B7B7B7"/>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8" name="Shape 368"/>
        <p:cNvGrpSpPr/>
        <p:nvPr/>
      </p:nvGrpSpPr>
      <p:grpSpPr>
        <a:xfrm>
          <a:off x="0" y="0"/>
          <a:ext cx="0" cy="0"/>
          <a:chOff x="0" y="0"/>
          <a:chExt cx="0" cy="0"/>
        </a:xfrm>
      </p:grpSpPr>
      <p:sp>
        <p:nvSpPr>
          <p:cNvPr id="369" name="Google Shape;369;p32"/>
          <p:cNvSpPr txBox="1"/>
          <p:nvPr>
            <p:ph idx="1" type="body"/>
          </p:nvPr>
        </p:nvSpPr>
        <p:spPr>
          <a:xfrm>
            <a:off x="352550" y="847050"/>
            <a:ext cx="8479800" cy="397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rgbClr val="EFEFEF"/>
                </a:solidFill>
              </a:rPr>
              <a:t>The version control </a:t>
            </a:r>
            <a:r>
              <a:rPr lang="en" sz="1200">
                <a:solidFill>
                  <a:srgbClr val="EFEFEF"/>
                </a:solidFill>
              </a:rPr>
              <a:t>system as name suggested, is a systems that used in software development</a:t>
            </a:r>
            <a:br>
              <a:rPr lang="en" sz="1200">
                <a:solidFill>
                  <a:srgbClr val="EFEFEF"/>
                </a:solidFill>
              </a:rPr>
            </a:br>
            <a:r>
              <a:rPr lang="en" sz="1200">
                <a:solidFill>
                  <a:srgbClr val="EFEFEF"/>
                </a:solidFill>
              </a:rPr>
              <a:t>and collaborative project to track and records all changes in source code, document, files or set of data. </a:t>
            </a:r>
            <a:br>
              <a:rPr lang="en" sz="1200">
                <a:solidFill>
                  <a:srgbClr val="EFEFEF"/>
                </a:solidFill>
              </a:rPr>
            </a:br>
            <a:r>
              <a:rPr lang="en" sz="1200">
                <a:solidFill>
                  <a:srgbClr val="EFEFEF"/>
                </a:solidFill>
              </a:rPr>
              <a:t>	Whether we are working alone or in teams, version control system (vcs) make ensure your work is safe, organized and all the team members are working on latest version file’s. And there everyone can work simultaneously on the same project.</a:t>
            </a:r>
            <a:br>
              <a:rPr lang="en" sz="1200">
                <a:solidFill>
                  <a:srgbClr val="EFEFEF"/>
                </a:solidFill>
              </a:rPr>
            </a:br>
            <a:endParaRPr sz="1200">
              <a:solidFill>
                <a:srgbClr val="EFEFEF"/>
              </a:solidFill>
            </a:endParaRPr>
          </a:p>
          <a:p>
            <a:pPr indent="0" lvl="0" marL="0" rtl="0" algn="l">
              <a:spcBef>
                <a:spcPts val="1200"/>
              </a:spcBef>
              <a:spcAft>
                <a:spcPts val="0"/>
              </a:spcAft>
              <a:buNone/>
            </a:pPr>
            <a:r>
              <a:rPr lang="en" sz="1200">
                <a:solidFill>
                  <a:schemeClr val="accent1"/>
                </a:solidFill>
              </a:rPr>
              <a:t>Note :</a:t>
            </a:r>
            <a:r>
              <a:rPr lang="en" sz="1200">
                <a:solidFill>
                  <a:srgbClr val="EFEFEF"/>
                </a:solidFill>
              </a:rPr>
              <a:t>  In VCS, if something breaks or doesn’t work, the team can compare versions, isolate the issue, and restore stable code without starting from scratch.</a:t>
            </a:r>
            <a:br>
              <a:rPr lang="en" sz="1200">
                <a:solidFill>
                  <a:srgbClr val="EFEFEF"/>
                </a:solidFill>
              </a:rPr>
            </a:br>
            <a:endParaRPr sz="1200">
              <a:solidFill>
                <a:srgbClr val="EFEFEF"/>
              </a:solidFill>
            </a:endParaRPr>
          </a:p>
          <a:p>
            <a:pPr indent="0" lvl="0" marL="0" rtl="0" algn="l">
              <a:spcBef>
                <a:spcPts val="1200"/>
              </a:spcBef>
              <a:spcAft>
                <a:spcPts val="0"/>
              </a:spcAft>
              <a:buNone/>
            </a:pPr>
            <a:r>
              <a:rPr lang="en" sz="1200">
                <a:solidFill>
                  <a:srgbClr val="EFEFEF"/>
                </a:solidFill>
              </a:rPr>
              <a:t>There are three types of version control system;</a:t>
            </a:r>
            <a:endParaRPr sz="1200">
              <a:solidFill>
                <a:srgbClr val="EFEFEF"/>
              </a:solidFill>
            </a:endParaRPr>
          </a:p>
          <a:p>
            <a:pPr indent="0" lvl="0" marL="0" rtl="0" algn="l">
              <a:spcBef>
                <a:spcPts val="1200"/>
              </a:spcBef>
              <a:spcAft>
                <a:spcPts val="1200"/>
              </a:spcAft>
              <a:buNone/>
            </a:pPr>
            <a:r>
              <a:rPr lang="en" sz="1200">
                <a:solidFill>
                  <a:schemeClr val="accent1"/>
                </a:solidFill>
              </a:rPr>
              <a:t>1.	Local Version Control System</a:t>
            </a:r>
            <a:br>
              <a:rPr lang="en" sz="1200">
                <a:solidFill>
                  <a:schemeClr val="accent1"/>
                </a:solidFill>
              </a:rPr>
            </a:br>
            <a:r>
              <a:rPr lang="en" sz="1200">
                <a:solidFill>
                  <a:schemeClr val="accent1"/>
                </a:solidFill>
              </a:rPr>
              <a:t>2.	Centralized Version Control System</a:t>
            </a:r>
            <a:br>
              <a:rPr lang="en" sz="1200">
                <a:solidFill>
                  <a:schemeClr val="accent1"/>
                </a:solidFill>
              </a:rPr>
            </a:br>
            <a:r>
              <a:rPr lang="en" sz="1200">
                <a:solidFill>
                  <a:schemeClr val="accent1"/>
                </a:solidFill>
              </a:rPr>
              <a:t>3.	Distributed Version Control System</a:t>
            </a:r>
            <a:br>
              <a:rPr lang="en" sz="1500">
                <a:solidFill>
                  <a:schemeClr val="accent1"/>
                </a:solidFill>
              </a:rPr>
            </a:br>
            <a:endParaRPr sz="1500">
              <a:solidFill>
                <a:schemeClr val="accent1"/>
              </a:solidFill>
            </a:endParaRPr>
          </a:p>
        </p:txBody>
      </p:sp>
      <p:sp>
        <p:nvSpPr>
          <p:cNvPr id="370" name="Google Shape;370;p32"/>
          <p:cNvSpPr txBox="1"/>
          <p:nvPr>
            <p:ph idx="4294967295" type="ctrTitle"/>
          </p:nvPr>
        </p:nvSpPr>
        <p:spPr>
          <a:xfrm>
            <a:off x="352550" y="244675"/>
            <a:ext cx="4752300" cy="49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20">
                <a:highlight>
                  <a:schemeClr val="accent1"/>
                </a:highlight>
              </a:rPr>
              <a:t>What Is A Version Control System </a:t>
            </a:r>
            <a:r>
              <a:rPr lang="en" sz="2220">
                <a:highlight>
                  <a:schemeClr val="accent1"/>
                </a:highlight>
              </a:rPr>
              <a:t> </a:t>
            </a:r>
            <a:endParaRPr sz="2220">
              <a:highlight>
                <a:schemeClr val="accent1"/>
              </a:high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20" name="Shape 520"/>
        <p:cNvGrpSpPr/>
        <p:nvPr/>
      </p:nvGrpSpPr>
      <p:grpSpPr>
        <a:xfrm>
          <a:off x="0" y="0"/>
          <a:ext cx="0" cy="0"/>
          <a:chOff x="0" y="0"/>
          <a:chExt cx="0" cy="0"/>
        </a:xfrm>
      </p:grpSpPr>
      <p:sp>
        <p:nvSpPr>
          <p:cNvPr id="521" name="Google Shape;521;p59"/>
          <p:cNvSpPr txBox="1"/>
          <p:nvPr>
            <p:ph idx="1" type="body"/>
          </p:nvPr>
        </p:nvSpPr>
        <p:spPr>
          <a:xfrm>
            <a:off x="352550" y="268350"/>
            <a:ext cx="8533800" cy="460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50">
                <a:solidFill>
                  <a:schemeClr val="accent1"/>
                </a:solidFill>
              </a:rPr>
              <a:t>Way 1</a:t>
            </a:r>
            <a:r>
              <a:rPr lang="en" sz="1150">
                <a:solidFill>
                  <a:schemeClr val="accent1"/>
                </a:solidFill>
              </a:rPr>
              <a:t>  :</a:t>
            </a:r>
            <a:br>
              <a:rPr lang="en" sz="1150">
                <a:solidFill>
                  <a:schemeClr val="accent1"/>
                </a:solidFill>
              </a:rPr>
            </a:br>
            <a:br>
              <a:rPr lang="en" sz="1150">
                <a:solidFill>
                  <a:schemeClr val="accent1"/>
                </a:solidFill>
              </a:rPr>
            </a:br>
            <a:r>
              <a:rPr lang="en" sz="1150">
                <a:solidFill>
                  <a:srgbClr val="B7B7B7"/>
                </a:solidFill>
              </a:rPr>
              <a:t>1.	In this way, some steps will show to create a </a:t>
            </a:r>
            <a:r>
              <a:rPr lang="en" sz="1150">
                <a:solidFill>
                  <a:srgbClr val="B7B7B7"/>
                </a:solidFill>
              </a:rPr>
              <a:t>repository in github using</a:t>
            </a:r>
            <a:r>
              <a:rPr lang="en" sz="1150">
                <a:solidFill>
                  <a:schemeClr val="accent1"/>
                </a:solidFill>
              </a:rPr>
              <a:t> https</a:t>
            </a:r>
            <a:r>
              <a:rPr lang="en" sz="1150">
                <a:solidFill>
                  <a:srgbClr val="B7B7B7"/>
                </a:solidFill>
              </a:rPr>
              <a:t> and push the changes on remote repo…</a:t>
            </a:r>
            <a:r>
              <a:rPr lang="en" sz="1150">
                <a:solidFill>
                  <a:srgbClr val="EFEFEF"/>
                </a:solidFill>
              </a:rPr>
              <a:t>		</a:t>
            </a:r>
            <a:endParaRPr sz="1150">
              <a:solidFill>
                <a:srgbClr val="EFEFEF"/>
              </a:solidFill>
            </a:endParaRPr>
          </a:p>
          <a:p>
            <a:pPr indent="0" lvl="0" marL="0" rtl="0" algn="l">
              <a:spcBef>
                <a:spcPts val="0"/>
              </a:spcBef>
              <a:spcAft>
                <a:spcPts val="0"/>
              </a:spcAft>
              <a:buNone/>
            </a:pPr>
            <a:r>
              <a:rPr lang="en" sz="1150">
                <a:solidFill>
                  <a:schemeClr val="accent1"/>
                </a:solidFill>
              </a:rPr>
              <a:t>	</a:t>
            </a:r>
            <a:endParaRPr sz="1150">
              <a:solidFill>
                <a:srgbClr val="B7B7B7"/>
              </a:solidFill>
            </a:endParaRPr>
          </a:p>
        </p:txBody>
      </p:sp>
      <p:pic>
        <p:nvPicPr>
          <p:cNvPr id="522" name="Google Shape;522;p59" title="WhatsApp Image 2025-10-03 at 4.40.33 PM(1).jpeg"/>
          <p:cNvPicPr preferRelativeResize="0"/>
          <p:nvPr/>
        </p:nvPicPr>
        <p:blipFill rotWithShape="1">
          <a:blip r:embed="rId3">
            <a:alphaModFix/>
          </a:blip>
          <a:srcRect b="0" l="15261" r="15462" t="0"/>
          <a:stretch/>
        </p:blipFill>
        <p:spPr>
          <a:xfrm>
            <a:off x="921550" y="979300"/>
            <a:ext cx="7391075" cy="3797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26" name="Shape 526"/>
        <p:cNvGrpSpPr/>
        <p:nvPr/>
      </p:nvGrpSpPr>
      <p:grpSpPr>
        <a:xfrm>
          <a:off x="0" y="0"/>
          <a:ext cx="0" cy="0"/>
          <a:chOff x="0" y="0"/>
          <a:chExt cx="0" cy="0"/>
        </a:xfrm>
      </p:grpSpPr>
      <p:sp>
        <p:nvSpPr>
          <p:cNvPr id="527" name="Google Shape;527;p60"/>
          <p:cNvSpPr txBox="1"/>
          <p:nvPr>
            <p:ph idx="1" type="body"/>
          </p:nvPr>
        </p:nvSpPr>
        <p:spPr>
          <a:xfrm>
            <a:off x="352550" y="268350"/>
            <a:ext cx="8533800" cy="460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50">
                <a:solidFill>
                  <a:srgbClr val="B7B7B7"/>
                </a:solidFill>
              </a:rPr>
              <a:t>2</a:t>
            </a:r>
            <a:r>
              <a:rPr lang="en" sz="1150">
                <a:solidFill>
                  <a:srgbClr val="B7B7B7"/>
                </a:solidFill>
              </a:rPr>
              <a:t>.</a:t>
            </a:r>
            <a:r>
              <a:rPr lang="en" sz="1150">
                <a:solidFill>
                  <a:srgbClr val="EFEFEF"/>
                </a:solidFill>
              </a:rPr>
              <a:t>	</a:t>
            </a:r>
            <a:r>
              <a:rPr lang="en" sz="1150">
                <a:solidFill>
                  <a:srgbClr val="B7B7B7"/>
                </a:solidFill>
              </a:rPr>
              <a:t>This is all quick setup command, which have shown when new repo create on github.</a:t>
            </a:r>
            <a:r>
              <a:rPr lang="en" sz="1150">
                <a:solidFill>
                  <a:srgbClr val="EFEFEF"/>
                </a:solidFill>
              </a:rPr>
              <a:t>	</a:t>
            </a:r>
            <a:endParaRPr sz="1150">
              <a:solidFill>
                <a:srgbClr val="EFEFEF"/>
              </a:solidFill>
            </a:endParaRPr>
          </a:p>
          <a:p>
            <a:pPr indent="0" lvl="0" marL="0" rtl="0" algn="l">
              <a:spcBef>
                <a:spcPts val="0"/>
              </a:spcBef>
              <a:spcAft>
                <a:spcPts val="0"/>
              </a:spcAft>
              <a:buNone/>
            </a:pPr>
            <a:br>
              <a:rPr lang="en" sz="1150">
                <a:solidFill>
                  <a:srgbClr val="B7B7B7"/>
                </a:solidFill>
              </a:rPr>
            </a:br>
            <a:r>
              <a:rPr lang="en" sz="1150">
                <a:solidFill>
                  <a:srgbClr val="B7B7B7"/>
                </a:solidFill>
              </a:rPr>
              <a:t>	</a:t>
            </a:r>
            <a:r>
              <a:rPr lang="en" sz="1150">
                <a:solidFill>
                  <a:schemeClr val="accent1"/>
                </a:solidFill>
              </a:rPr>
              <a:t>	</a:t>
            </a:r>
            <a:endParaRPr sz="1150">
              <a:solidFill>
                <a:srgbClr val="B7B7B7"/>
              </a:solidFill>
            </a:endParaRPr>
          </a:p>
        </p:txBody>
      </p:sp>
      <p:pic>
        <p:nvPicPr>
          <p:cNvPr id="528" name="Google Shape;528;p60" title="WhatsApp Image 2025-10-03 at 4.40.33 PM.jpeg"/>
          <p:cNvPicPr preferRelativeResize="0"/>
          <p:nvPr/>
        </p:nvPicPr>
        <p:blipFill rotWithShape="1">
          <a:blip r:embed="rId3">
            <a:alphaModFix/>
          </a:blip>
          <a:srcRect b="0" l="24835" r="11417" t="16722"/>
          <a:stretch/>
        </p:blipFill>
        <p:spPr>
          <a:xfrm>
            <a:off x="931600" y="689400"/>
            <a:ext cx="6992976" cy="41418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32" name="Shape 532"/>
        <p:cNvGrpSpPr/>
        <p:nvPr/>
      </p:nvGrpSpPr>
      <p:grpSpPr>
        <a:xfrm>
          <a:off x="0" y="0"/>
          <a:ext cx="0" cy="0"/>
          <a:chOff x="0" y="0"/>
          <a:chExt cx="0" cy="0"/>
        </a:xfrm>
      </p:grpSpPr>
      <p:sp>
        <p:nvSpPr>
          <p:cNvPr id="533" name="Google Shape;533;p61"/>
          <p:cNvSpPr txBox="1"/>
          <p:nvPr>
            <p:ph idx="1" type="body"/>
          </p:nvPr>
        </p:nvSpPr>
        <p:spPr>
          <a:xfrm>
            <a:off x="352550" y="268350"/>
            <a:ext cx="8533800" cy="460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50">
                <a:solidFill>
                  <a:srgbClr val="B7B7B7"/>
                </a:solidFill>
              </a:rPr>
              <a:t>3</a:t>
            </a:r>
            <a:r>
              <a:rPr lang="en" sz="1150">
                <a:solidFill>
                  <a:srgbClr val="B7B7B7"/>
                </a:solidFill>
              </a:rPr>
              <a:t>.	There is some command which display push the changes.</a:t>
            </a:r>
            <a:endParaRPr sz="1150">
              <a:solidFill>
                <a:srgbClr val="EFEFEF"/>
              </a:solidFill>
            </a:endParaRPr>
          </a:p>
          <a:p>
            <a:pPr indent="457200" lvl="0" marL="0" rtl="0" algn="l">
              <a:spcBef>
                <a:spcPts val="0"/>
              </a:spcBef>
              <a:spcAft>
                <a:spcPts val="0"/>
              </a:spcAft>
              <a:buNone/>
            </a:pPr>
            <a:r>
              <a:rPr lang="en" sz="1150">
                <a:solidFill>
                  <a:schemeClr val="accent1"/>
                </a:solidFill>
              </a:rPr>
              <a:t>But remember</a:t>
            </a:r>
            <a:r>
              <a:rPr lang="en" sz="1150">
                <a:solidFill>
                  <a:srgbClr val="B7B7B7"/>
                </a:solidFill>
              </a:rPr>
              <a:t> </a:t>
            </a:r>
            <a:r>
              <a:rPr lang="en" sz="1150">
                <a:solidFill>
                  <a:srgbClr val="B7B7B7"/>
                </a:solidFill>
              </a:rPr>
              <a:t>after creating the repo </a:t>
            </a:r>
            <a:r>
              <a:rPr lang="en" sz="1150">
                <a:solidFill>
                  <a:srgbClr val="B7B7B7"/>
                </a:solidFill>
              </a:rPr>
              <a:t> ( </a:t>
            </a:r>
            <a:r>
              <a:rPr lang="en" sz="1150">
                <a:solidFill>
                  <a:schemeClr val="accent1"/>
                </a:solidFill>
              </a:rPr>
              <a:t>if repo is newly created on github</a:t>
            </a:r>
            <a:r>
              <a:rPr lang="en" sz="1150">
                <a:solidFill>
                  <a:srgbClr val="B7B7B7"/>
                </a:solidFill>
              </a:rPr>
              <a:t> )  </a:t>
            </a:r>
            <a:r>
              <a:rPr lang="en" sz="1150">
                <a:solidFill>
                  <a:srgbClr val="B7B7B7"/>
                </a:solidFill>
              </a:rPr>
              <a:t>and before push the changes on github,</a:t>
            </a:r>
            <a:br>
              <a:rPr lang="en" sz="1150">
                <a:solidFill>
                  <a:srgbClr val="B7B7B7"/>
                </a:solidFill>
              </a:rPr>
            </a:br>
            <a:r>
              <a:rPr lang="en" sz="1150">
                <a:solidFill>
                  <a:srgbClr val="B7B7B7"/>
                </a:solidFill>
              </a:rPr>
              <a:t> 	we must be added the remote repo as origin using the </a:t>
            </a:r>
            <a:r>
              <a:rPr lang="en" sz="1150">
                <a:solidFill>
                  <a:srgbClr val="B7B7B7"/>
                </a:solidFill>
              </a:rPr>
              <a:t>following</a:t>
            </a:r>
            <a:r>
              <a:rPr lang="en" sz="1150">
                <a:solidFill>
                  <a:srgbClr val="B7B7B7"/>
                </a:solidFill>
              </a:rPr>
              <a:t> command;</a:t>
            </a:r>
            <a:br>
              <a:rPr lang="en" sz="1150">
                <a:solidFill>
                  <a:srgbClr val="B7B7B7"/>
                </a:solidFill>
              </a:rPr>
            </a:br>
            <a:br>
              <a:rPr lang="en" sz="1150">
                <a:solidFill>
                  <a:srgbClr val="B7B7B7"/>
                </a:solidFill>
              </a:rPr>
            </a:br>
            <a:r>
              <a:rPr lang="en" sz="1150">
                <a:solidFill>
                  <a:srgbClr val="B7B7B7"/>
                </a:solidFill>
              </a:rPr>
              <a:t>		</a:t>
            </a:r>
            <a:r>
              <a:rPr lang="en" sz="1150">
                <a:solidFill>
                  <a:schemeClr val="accent1"/>
                </a:solidFill>
              </a:rPr>
              <a:t>$    </a:t>
            </a:r>
            <a:r>
              <a:rPr lang="en" sz="1150">
                <a:solidFill>
                  <a:srgbClr val="EFEFEF"/>
                </a:solidFill>
              </a:rPr>
              <a:t>git remote add origin &lt;</a:t>
            </a:r>
            <a:r>
              <a:rPr lang="en" sz="1150">
                <a:solidFill>
                  <a:schemeClr val="accent1"/>
                </a:solidFill>
              </a:rPr>
              <a:t>https_repository_path</a:t>
            </a:r>
            <a:r>
              <a:rPr lang="en" sz="1150">
                <a:solidFill>
                  <a:srgbClr val="EFEFEF"/>
                </a:solidFill>
              </a:rPr>
              <a:t>&gt;	       </a:t>
            </a:r>
            <a:r>
              <a:rPr lang="en" sz="1150">
                <a:solidFill>
                  <a:srgbClr val="B7B7B7"/>
                </a:solidFill>
              </a:rPr>
              <a:t>#   repo_path : https://github.com/username/repo_name.git</a:t>
            </a:r>
            <a:endParaRPr sz="1150">
              <a:solidFill>
                <a:srgbClr val="B7B7B7"/>
              </a:solidFill>
            </a:endParaRPr>
          </a:p>
        </p:txBody>
      </p:sp>
      <p:pic>
        <p:nvPicPr>
          <p:cNvPr id="534" name="Google Shape;534;p61" title="WhatsApp Image 2025-10-03 at 4.40.32 PM.jpeg"/>
          <p:cNvPicPr preferRelativeResize="0"/>
          <p:nvPr/>
        </p:nvPicPr>
        <p:blipFill rotWithShape="1">
          <a:blip r:embed="rId3">
            <a:alphaModFix/>
          </a:blip>
          <a:srcRect b="21740" l="7762" r="5888" t="0"/>
          <a:stretch/>
        </p:blipFill>
        <p:spPr>
          <a:xfrm>
            <a:off x="883675" y="1590675"/>
            <a:ext cx="7471549" cy="29879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38" name="Shape 538"/>
        <p:cNvGrpSpPr/>
        <p:nvPr/>
      </p:nvGrpSpPr>
      <p:grpSpPr>
        <a:xfrm>
          <a:off x="0" y="0"/>
          <a:ext cx="0" cy="0"/>
          <a:chOff x="0" y="0"/>
          <a:chExt cx="0" cy="0"/>
        </a:xfrm>
      </p:grpSpPr>
      <p:sp>
        <p:nvSpPr>
          <p:cNvPr id="539" name="Google Shape;539;p62"/>
          <p:cNvSpPr txBox="1"/>
          <p:nvPr>
            <p:ph idx="1" type="body"/>
          </p:nvPr>
        </p:nvSpPr>
        <p:spPr>
          <a:xfrm>
            <a:off x="352550" y="268350"/>
            <a:ext cx="8533800" cy="460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50">
                <a:solidFill>
                  <a:schemeClr val="accent1"/>
                </a:solidFill>
              </a:rPr>
              <a:t>Way 2  :</a:t>
            </a:r>
            <a:br>
              <a:rPr lang="en" sz="1150">
                <a:solidFill>
                  <a:schemeClr val="accent1"/>
                </a:solidFill>
              </a:rPr>
            </a:br>
            <a:br>
              <a:rPr lang="en" sz="1150">
                <a:solidFill>
                  <a:schemeClr val="accent1"/>
                </a:solidFill>
              </a:rPr>
            </a:br>
            <a:r>
              <a:rPr lang="en" sz="1150">
                <a:solidFill>
                  <a:srgbClr val="B7B7B7"/>
                </a:solidFill>
              </a:rPr>
              <a:t>1.	In this way, some steps will show to create a repository in github using </a:t>
            </a:r>
            <a:r>
              <a:rPr lang="en" sz="1150">
                <a:solidFill>
                  <a:schemeClr val="accent1"/>
                </a:solidFill>
              </a:rPr>
              <a:t>ssh</a:t>
            </a:r>
            <a:r>
              <a:rPr lang="en" sz="1150">
                <a:solidFill>
                  <a:srgbClr val="B7B7B7"/>
                </a:solidFill>
              </a:rPr>
              <a:t> and push the changes on remote repo…</a:t>
            </a:r>
            <a:r>
              <a:rPr lang="en" sz="1150">
                <a:solidFill>
                  <a:srgbClr val="EFEFEF"/>
                </a:solidFill>
              </a:rPr>
              <a:t>		</a:t>
            </a:r>
            <a:endParaRPr sz="1150">
              <a:solidFill>
                <a:srgbClr val="EFEFEF"/>
              </a:solidFill>
            </a:endParaRPr>
          </a:p>
          <a:p>
            <a:pPr indent="0" lvl="0" marL="0" rtl="0" algn="l">
              <a:spcBef>
                <a:spcPts val="0"/>
              </a:spcBef>
              <a:spcAft>
                <a:spcPts val="0"/>
              </a:spcAft>
              <a:buNone/>
            </a:pPr>
            <a:r>
              <a:rPr lang="en" sz="1150">
                <a:solidFill>
                  <a:schemeClr val="accent1"/>
                </a:solidFill>
              </a:rPr>
              <a:t>	</a:t>
            </a:r>
            <a:endParaRPr sz="1150">
              <a:solidFill>
                <a:srgbClr val="B7B7B7"/>
              </a:solidFill>
            </a:endParaRPr>
          </a:p>
        </p:txBody>
      </p:sp>
      <p:pic>
        <p:nvPicPr>
          <p:cNvPr id="540" name="Google Shape;540;p62" title="WhatsApp Image 2025-10-03 at 4.40.31 PM(1).jpeg"/>
          <p:cNvPicPr preferRelativeResize="0"/>
          <p:nvPr/>
        </p:nvPicPr>
        <p:blipFill rotWithShape="1">
          <a:blip r:embed="rId3">
            <a:alphaModFix/>
          </a:blip>
          <a:srcRect b="0" l="15134" r="12590" t="0"/>
          <a:stretch/>
        </p:blipFill>
        <p:spPr>
          <a:xfrm>
            <a:off x="913200" y="1069550"/>
            <a:ext cx="7209926" cy="37256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44" name="Shape 544"/>
        <p:cNvGrpSpPr/>
        <p:nvPr/>
      </p:nvGrpSpPr>
      <p:grpSpPr>
        <a:xfrm>
          <a:off x="0" y="0"/>
          <a:ext cx="0" cy="0"/>
          <a:chOff x="0" y="0"/>
          <a:chExt cx="0" cy="0"/>
        </a:xfrm>
      </p:grpSpPr>
      <p:sp>
        <p:nvSpPr>
          <p:cNvPr id="545" name="Google Shape;545;p63"/>
          <p:cNvSpPr txBox="1"/>
          <p:nvPr>
            <p:ph idx="1" type="body"/>
          </p:nvPr>
        </p:nvSpPr>
        <p:spPr>
          <a:xfrm>
            <a:off x="352550" y="268350"/>
            <a:ext cx="8533800" cy="460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50">
                <a:solidFill>
                  <a:srgbClr val="B7B7B7"/>
                </a:solidFill>
              </a:rPr>
              <a:t>2.</a:t>
            </a:r>
            <a:r>
              <a:rPr lang="en" sz="1150">
                <a:solidFill>
                  <a:srgbClr val="EFEFEF"/>
                </a:solidFill>
              </a:rPr>
              <a:t>	</a:t>
            </a:r>
            <a:r>
              <a:rPr lang="en" sz="1150">
                <a:solidFill>
                  <a:srgbClr val="B7B7B7"/>
                </a:solidFill>
              </a:rPr>
              <a:t>These all command used for ensure local git repo with ready some commit. Then generate the public key for configuring</a:t>
            </a:r>
            <a:br>
              <a:rPr lang="en" sz="1150">
                <a:solidFill>
                  <a:srgbClr val="B7B7B7"/>
                </a:solidFill>
              </a:rPr>
            </a:br>
            <a:r>
              <a:rPr lang="en" sz="1150">
                <a:solidFill>
                  <a:srgbClr val="B7B7B7"/>
                </a:solidFill>
              </a:rPr>
              <a:t>										the Github repository using ‘ssh keygen’.</a:t>
            </a:r>
            <a:endParaRPr sz="1150">
              <a:solidFill>
                <a:srgbClr val="EFEFEF"/>
              </a:solidFill>
            </a:endParaRPr>
          </a:p>
          <a:p>
            <a:pPr indent="0" lvl="0" marL="0" rtl="0" algn="l">
              <a:spcBef>
                <a:spcPts val="0"/>
              </a:spcBef>
              <a:spcAft>
                <a:spcPts val="0"/>
              </a:spcAft>
              <a:buNone/>
            </a:pPr>
            <a:br>
              <a:rPr lang="en" sz="1150">
                <a:solidFill>
                  <a:srgbClr val="B7B7B7"/>
                </a:solidFill>
              </a:rPr>
            </a:br>
            <a:r>
              <a:rPr lang="en" sz="1150">
                <a:solidFill>
                  <a:srgbClr val="B7B7B7"/>
                </a:solidFill>
              </a:rPr>
              <a:t>	</a:t>
            </a:r>
            <a:r>
              <a:rPr lang="en" sz="1150">
                <a:solidFill>
                  <a:schemeClr val="accent1"/>
                </a:solidFill>
              </a:rPr>
              <a:t>	</a:t>
            </a:r>
            <a:endParaRPr sz="1150">
              <a:solidFill>
                <a:srgbClr val="B7B7B7"/>
              </a:solidFill>
            </a:endParaRPr>
          </a:p>
        </p:txBody>
      </p:sp>
      <p:pic>
        <p:nvPicPr>
          <p:cNvPr id="546" name="Google Shape;546;p63" title="WhatsApp Image 2025-10-03 at 4.40.31 PM.jpeg"/>
          <p:cNvPicPr preferRelativeResize="0"/>
          <p:nvPr/>
        </p:nvPicPr>
        <p:blipFill rotWithShape="1">
          <a:blip r:embed="rId3">
            <a:alphaModFix/>
          </a:blip>
          <a:srcRect b="45699" l="8356" r="36777" t="0"/>
          <a:stretch/>
        </p:blipFill>
        <p:spPr>
          <a:xfrm>
            <a:off x="850025" y="681500"/>
            <a:ext cx="3853101" cy="1993124"/>
          </a:xfrm>
          <a:prstGeom prst="rect">
            <a:avLst/>
          </a:prstGeom>
          <a:noFill/>
          <a:ln>
            <a:noFill/>
          </a:ln>
        </p:spPr>
      </p:pic>
      <p:pic>
        <p:nvPicPr>
          <p:cNvPr id="547" name="Google Shape;547;p63" title="WhatsApp Image 2025-10-03 at 4.40.30 PM(2).jpeg"/>
          <p:cNvPicPr preferRelativeResize="0"/>
          <p:nvPr/>
        </p:nvPicPr>
        <p:blipFill rotWithShape="1">
          <a:blip r:embed="rId4">
            <a:alphaModFix/>
          </a:blip>
          <a:srcRect b="11197" l="8651" r="6031" t="0"/>
          <a:stretch/>
        </p:blipFill>
        <p:spPr>
          <a:xfrm>
            <a:off x="3588925" y="2033950"/>
            <a:ext cx="5297424" cy="2839100"/>
          </a:xfrm>
          <a:prstGeom prst="rect">
            <a:avLst/>
          </a:prstGeom>
          <a:noFill/>
          <a:ln>
            <a:noFill/>
          </a:ln>
        </p:spPr>
      </p:pic>
      <p:sp>
        <p:nvSpPr>
          <p:cNvPr id="548" name="Google Shape;548;p63"/>
          <p:cNvSpPr/>
          <p:nvPr/>
        </p:nvSpPr>
        <p:spPr>
          <a:xfrm>
            <a:off x="4463375" y="859375"/>
            <a:ext cx="108625" cy="20532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1</a:t>
            </a:r>
          </a:p>
        </p:txBody>
      </p:sp>
      <p:sp>
        <p:nvSpPr>
          <p:cNvPr id="549" name="Google Shape;549;p63"/>
          <p:cNvSpPr/>
          <p:nvPr/>
        </p:nvSpPr>
        <p:spPr>
          <a:xfrm>
            <a:off x="8613875" y="2290650"/>
            <a:ext cx="108624" cy="20532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2</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53" name="Shape 553"/>
        <p:cNvGrpSpPr/>
        <p:nvPr/>
      </p:nvGrpSpPr>
      <p:grpSpPr>
        <a:xfrm>
          <a:off x="0" y="0"/>
          <a:ext cx="0" cy="0"/>
          <a:chOff x="0" y="0"/>
          <a:chExt cx="0" cy="0"/>
        </a:xfrm>
      </p:grpSpPr>
      <p:sp>
        <p:nvSpPr>
          <p:cNvPr id="554" name="Google Shape;554;p64"/>
          <p:cNvSpPr txBox="1"/>
          <p:nvPr>
            <p:ph idx="1" type="body"/>
          </p:nvPr>
        </p:nvSpPr>
        <p:spPr>
          <a:xfrm>
            <a:off x="352550" y="268350"/>
            <a:ext cx="8533800" cy="460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50">
                <a:solidFill>
                  <a:srgbClr val="B7B7B7"/>
                </a:solidFill>
              </a:rPr>
              <a:t>3</a:t>
            </a:r>
            <a:r>
              <a:rPr lang="en" sz="1150">
                <a:solidFill>
                  <a:srgbClr val="B7B7B7"/>
                </a:solidFill>
              </a:rPr>
              <a:t>.</a:t>
            </a:r>
            <a:r>
              <a:rPr lang="en" sz="1150">
                <a:solidFill>
                  <a:srgbClr val="EFEFEF"/>
                </a:solidFill>
              </a:rPr>
              <a:t>	</a:t>
            </a:r>
            <a:r>
              <a:rPr lang="en" sz="1150">
                <a:solidFill>
                  <a:srgbClr val="B7B7B7"/>
                </a:solidFill>
              </a:rPr>
              <a:t>There step add the public key at the path </a:t>
            </a:r>
            <a:r>
              <a:rPr lang="en" sz="1150">
                <a:solidFill>
                  <a:schemeClr val="accent1"/>
                </a:solidFill>
              </a:rPr>
              <a:t>github-&gt;profile-&gt;settings-&gt;ssh_and_GPG_keys</a:t>
            </a:r>
            <a:r>
              <a:rPr lang="en" sz="1150">
                <a:solidFill>
                  <a:srgbClr val="B7B7B7"/>
                </a:solidFill>
              </a:rPr>
              <a:t> for configuring the Github repo.</a:t>
            </a:r>
            <a:endParaRPr sz="1150">
              <a:solidFill>
                <a:srgbClr val="EFEFEF"/>
              </a:solidFill>
            </a:endParaRPr>
          </a:p>
          <a:p>
            <a:pPr indent="0" lvl="0" marL="0" rtl="0" algn="l">
              <a:spcBef>
                <a:spcPts val="0"/>
              </a:spcBef>
              <a:spcAft>
                <a:spcPts val="0"/>
              </a:spcAft>
              <a:buNone/>
            </a:pPr>
            <a:br>
              <a:rPr lang="en" sz="1150">
                <a:solidFill>
                  <a:srgbClr val="B7B7B7"/>
                </a:solidFill>
              </a:rPr>
            </a:br>
            <a:r>
              <a:rPr lang="en" sz="1150">
                <a:solidFill>
                  <a:srgbClr val="B7B7B7"/>
                </a:solidFill>
              </a:rPr>
              <a:t>	</a:t>
            </a:r>
            <a:r>
              <a:rPr lang="en" sz="1150">
                <a:solidFill>
                  <a:schemeClr val="accent1"/>
                </a:solidFill>
              </a:rPr>
              <a:t>	</a:t>
            </a:r>
            <a:endParaRPr sz="1150">
              <a:solidFill>
                <a:srgbClr val="B7B7B7"/>
              </a:solidFill>
            </a:endParaRPr>
          </a:p>
        </p:txBody>
      </p:sp>
      <p:pic>
        <p:nvPicPr>
          <p:cNvPr id="555" name="Google Shape;555;p64" title="WhatsApp Image 2025-10-03 at 4.40.30 PM(1).jpeg"/>
          <p:cNvPicPr preferRelativeResize="0"/>
          <p:nvPr/>
        </p:nvPicPr>
        <p:blipFill rotWithShape="1">
          <a:blip r:embed="rId3">
            <a:alphaModFix/>
          </a:blip>
          <a:srcRect b="0" l="12996" r="10825" t="0"/>
          <a:stretch/>
        </p:blipFill>
        <p:spPr>
          <a:xfrm>
            <a:off x="931250" y="780775"/>
            <a:ext cx="7624998" cy="38971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59" name="Shape 559"/>
        <p:cNvGrpSpPr/>
        <p:nvPr/>
      </p:nvGrpSpPr>
      <p:grpSpPr>
        <a:xfrm>
          <a:off x="0" y="0"/>
          <a:ext cx="0" cy="0"/>
          <a:chOff x="0" y="0"/>
          <a:chExt cx="0" cy="0"/>
        </a:xfrm>
      </p:grpSpPr>
      <p:sp>
        <p:nvSpPr>
          <p:cNvPr id="560" name="Google Shape;560;p65"/>
          <p:cNvSpPr txBox="1"/>
          <p:nvPr>
            <p:ph idx="1" type="body"/>
          </p:nvPr>
        </p:nvSpPr>
        <p:spPr>
          <a:xfrm>
            <a:off x="352550" y="268350"/>
            <a:ext cx="8533800" cy="460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50">
                <a:solidFill>
                  <a:srgbClr val="B7B7B7"/>
                </a:solidFill>
              </a:rPr>
              <a:t>4</a:t>
            </a:r>
            <a:r>
              <a:rPr lang="en" sz="1150">
                <a:solidFill>
                  <a:srgbClr val="B7B7B7"/>
                </a:solidFill>
              </a:rPr>
              <a:t>.	There is some command which display push the changes.</a:t>
            </a:r>
            <a:endParaRPr sz="1150">
              <a:solidFill>
                <a:srgbClr val="EFEFEF"/>
              </a:solidFill>
            </a:endParaRPr>
          </a:p>
          <a:p>
            <a:pPr indent="457200" lvl="0" marL="0" rtl="0" algn="l">
              <a:spcBef>
                <a:spcPts val="0"/>
              </a:spcBef>
              <a:spcAft>
                <a:spcPts val="0"/>
              </a:spcAft>
              <a:buNone/>
            </a:pPr>
            <a:r>
              <a:rPr lang="en" sz="1150">
                <a:solidFill>
                  <a:schemeClr val="accent1"/>
                </a:solidFill>
              </a:rPr>
              <a:t>But remember</a:t>
            </a:r>
            <a:r>
              <a:rPr lang="en" sz="1150">
                <a:solidFill>
                  <a:srgbClr val="B7B7B7"/>
                </a:solidFill>
              </a:rPr>
              <a:t> after creating the repo  ( </a:t>
            </a:r>
            <a:r>
              <a:rPr lang="en" sz="1150">
                <a:solidFill>
                  <a:schemeClr val="accent1"/>
                </a:solidFill>
              </a:rPr>
              <a:t>if repo is newly created on github</a:t>
            </a:r>
            <a:r>
              <a:rPr lang="en" sz="1150">
                <a:solidFill>
                  <a:srgbClr val="B7B7B7"/>
                </a:solidFill>
              </a:rPr>
              <a:t> )  and before push the changes on github,</a:t>
            </a:r>
            <a:br>
              <a:rPr lang="en" sz="1150">
                <a:solidFill>
                  <a:srgbClr val="B7B7B7"/>
                </a:solidFill>
              </a:rPr>
            </a:br>
            <a:r>
              <a:rPr lang="en" sz="1150">
                <a:solidFill>
                  <a:srgbClr val="B7B7B7"/>
                </a:solidFill>
              </a:rPr>
              <a:t> 	we must be added the remote repo as origin using the following command;</a:t>
            </a:r>
            <a:br>
              <a:rPr lang="en" sz="1150">
                <a:solidFill>
                  <a:srgbClr val="B7B7B7"/>
                </a:solidFill>
              </a:rPr>
            </a:br>
            <a:br>
              <a:rPr lang="en" sz="1150">
                <a:solidFill>
                  <a:srgbClr val="B7B7B7"/>
                </a:solidFill>
              </a:rPr>
            </a:br>
            <a:r>
              <a:rPr lang="en" sz="1150">
                <a:solidFill>
                  <a:srgbClr val="B7B7B7"/>
                </a:solidFill>
              </a:rPr>
              <a:t>		</a:t>
            </a:r>
            <a:r>
              <a:rPr lang="en" sz="1150">
                <a:solidFill>
                  <a:schemeClr val="accent1"/>
                </a:solidFill>
              </a:rPr>
              <a:t>$    </a:t>
            </a:r>
            <a:r>
              <a:rPr lang="en" sz="1150">
                <a:solidFill>
                  <a:srgbClr val="EFEFEF"/>
                </a:solidFill>
              </a:rPr>
              <a:t>git remote add origin &lt;</a:t>
            </a:r>
            <a:r>
              <a:rPr lang="en" sz="1150">
                <a:solidFill>
                  <a:schemeClr val="accent1"/>
                </a:solidFill>
              </a:rPr>
              <a:t>ssh_repository_path</a:t>
            </a:r>
            <a:r>
              <a:rPr lang="en" sz="1150">
                <a:solidFill>
                  <a:srgbClr val="EFEFEF"/>
                </a:solidFill>
              </a:rPr>
              <a:t>&gt;	      </a:t>
            </a:r>
            <a:r>
              <a:rPr lang="en" sz="1150">
                <a:solidFill>
                  <a:srgbClr val="B7B7B7"/>
                </a:solidFill>
              </a:rPr>
              <a:t>#   repo_path :   git@github.com:username/repo_name.git</a:t>
            </a:r>
            <a:endParaRPr sz="1150">
              <a:solidFill>
                <a:srgbClr val="B7B7B7"/>
              </a:solidFill>
            </a:endParaRPr>
          </a:p>
        </p:txBody>
      </p:sp>
      <p:pic>
        <p:nvPicPr>
          <p:cNvPr id="561" name="Google Shape;561;p65" title="WhatsApp Image 2025-10-03 at 4.40.30 PM.jpeg"/>
          <p:cNvPicPr preferRelativeResize="0"/>
          <p:nvPr/>
        </p:nvPicPr>
        <p:blipFill rotWithShape="1">
          <a:blip r:embed="rId3">
            <a:alphaModFix/>
          </a:blip>
          <a:srcRect b="13103" l="10034" r="16343" t="0"/>
          <a:stretch/>
        </p:blipFill>
        <p:spPr>
          <a:xfrm>
            <a:off x="940275" y="1672975"/>
            <a:ext cx="7173824" cy="30500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65" name="Shape 565"/>
        <p:cNvGrpSpPr/>
        <p:nvPr/>
      </p:nvGrpSpPr>
      <p:grpSpPr>
        <a:xfrm>
          <a:off x="0" y="0"/>
          <a:ext cx="0" cy="0"/>
          <a:chOff x="0" y="0"/>
          <a:chExt cx="0" cy="0"/>
        </a:xfrm>
      </p:grpSpPr>
      <p:sp>
        <p:nvSpPr>
          <p:cNvPr id="566" name="Google Shape;566;p66"/>
          <p:cNvSpPr txBox="1"/>
          <p:nvPr>
            <p:ph idx="1" type="body"/>
          </p:nvPr>
        </p:nvSpPr>
        <p:spPr>
          <a:xfrm>
            <a:off x="352550" y="268350"/>
            <a:ext cx="8533800" cy="46047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sz="1150">
                <a:solidFill>
                  <a:schemeClr val="accent1"/>
                </a:solidFill>
              </a:rPr>
              <a:t>pull  Command    -   </a:t>
            </a:r>
            <a:r>
              <a:rPr lang="en" sz="1150">
                <a:solidFill>
                  <a:srgbClr val="EFEFEF"/>
                </a:solidFill>
              </a:rPr>
              <a:t>These command used for pull commit from remote repo to local repository, So basically it is</a:t>
            </a:r>
            <a:br>
              <a:rPr lang="en" sz="1150">
                <a:solidFill>
                  <a:srgbClr val="EFEFEF"/>
                </a:solidFill>
              </a:rPr>
            </a:br>
            <a:r>
              <a:rPr lang="en" sz="1150">
                <a:solidFill>
                  <a:srgbClr val="EFEFEF"/>
                </a:solidFill>
              </a:rPr>
              <a:t>		          fetch the change commit and </a:t>
            </a:r>
            <a:r>
              <a:rPr lang="en" sz="1150">
                <a:solidFill>
                  <a:srgbClr val="EFEFEF"/>
                </a:solidFill>
              </a:rPr>
              <a:t>merge</a:t>
            </a:r>
            <a:r>
              <a:rPr lang="en" sz="1150">
                <a:solidFill>
                  <a:srgbClr val="EFEFEF"/>
                </a:solidFill>
              </a:rPr>
              <a:t> into working directory.</a:t>
            </a:r>
            <a:endParaRPr sz="1150">
              <a:solidFill>
                <a:srgbClr val="EFEFEF"/>
              </a:solidFill>
            </a:endParaRPr>
          </a:p>
          <a:p>
            <a:pPr indent="0" lvl="0" marL="457200" rtl="0" algn="l">
              <a:spcBef>
                <a:spcPts val="0"/>
              </a:spcBef>
              <a:spcAft>
                <a:spcPts val="0"/>
              </a:spcAft>
              <a:buNone/>
            </a:pPr>
            <a:r>
              <a:rPr lang="en" sz="1150">
                <a:solidFill>
                  <a:srgbClr val="EFEFEF"/>
                </a:solidFill>
              </a:rPr>
              <a:t>		</a:t>
            </a:r>
            <a:endParaRPr sz="1150">
              <a:solidFill>
                <a:srgbClr val="EFEFEF"/>
              </a:solidFill>
            </a:endParaRPr>
          </a:p>
          <a:p>
            <a:pPr indent="0" lvl="0" marL="1371600" rtl="0" algn="l">
              <a:spcBef>
                <a:spcPts val="0"/>
              </a:spcBef>
              <a:spcAft>
                <a:spcPts val="0"/>
              </a:spcAft>
              <a:buNone/>
            </a:pPr>
            <a:r>
              <a:rPr lang="en" sz="1150">
                <a:solidFill>
                  <a:schemeClr val="accent1"/>
                </a:solidFill>
              </a:rPr>
              <a:t>$    </a:t>
            </a:r>
            <a:r>
              <a:rPr lang="en" sz="1150">
                <a:solidFill>
                  <a:srgbClr val="EFEFEF"/>
                </a:solidFill>
              </a:rPr>
              <a:t>git pull origin </a:t>
            </a:r>
            <a:r>
              <a:rPr lang="en" sz="1150">
                <a:solidFill>
                  <a:schemeClr val="accent1"/>
                </a:solidFill>
              </a:rPr>
              <a:t>master/main</a:t>
            </a:r>
            <a:r>
              <a:rPr lang="en" sz="1150">
                <a:solidFill>
                  <a:srgbClr val="EFEFEF"/>
                </a:solidFill>
              </a:rPr>
              <a:t>			</a:t>
            </a:r>
            <a:r>
              <a:rPr lang="en" sz="1150">
                <a:solidFill>
                  <a:srgbClr val="B7B7B7"/>
                </a:solidFill>
              </a:rPr>
              <a:t>#    fetch the changes from remote repository to local…</a:t>
            </a:r>
            <a:br>
              <a:rPr lang="en" sz="1150">
                <a:solidFill>
                  <a:schemeClr val="accent1"/>
                </a:solidFill>
              </a:rPr>
            </a:br>
            <a:endParaRPr sz="1150">
              <a:solidFill>
                <a:schemeClr val="accent1"/>
              </a:solidFill>
            </a:endParaRPr>
          </a:p>
          <a:p>
            <a:pPr indent="0" lvl="0" marL="1371600" rtl="0" algn="r">
              <a:spcBef>
                <a:spcPts val="0"/>
              </a:spcBef>
              <a:spcAft>
                <a:spcPts val="0"/>
              </a:spcAft>
              <a:buNone/>
            </a:pPr>
            <a:br>
              <a:rPr lang="en" sz="1150">
                <a:solidFill>
                  <a:schemeClr val="accent1"/>
                </a:solidFill>
              </a:rPr>
            </a:br>
            <a:endParaRPr sz="1150">
              <a:solidFill>
                <a:schemeClr val="accent1"/>
              </a:solidFill>
            </a:endParaRPr>
          </a:p>
          <a:p>
            <a:pPr indent="0" lvl="0" marL="1371600" rtl="0" algn="r">
              <a:spcBef>
                <a:spcPts val="0"/>
              </a:spcBef>
              <a:spcAft>
                <a:spcPts val="0"/>
              </a:spcAft>
              <a:buNone/>
            </a:pPr>
            <a:r>
              <a:rPr lang="en" sz="1150">
                <a:solidFill>
                  <a:srgbClr val="B7B7B7"/>
                </a:solidFill>
              </a:rPr>
              <a:t>#  when someone made</a:t>
            </a:r>
            <a:br>
              <a:rPr lang="en" sz="1150">
                <a:solidFill>
                  <a:srgbClr val="B7B7B7"/>
                </a:solidFill>
              </a:rPr>
            </a:br>
            <a:r>
              <a:rPr lang="en" sz="1150">
                <a:solidFill>
                  <a:srgbClr val="B7B7B7"/>
                </a:solidFill>
              </a:rPr>
              <a:t>the changes and commit</a:t>
            </a:r>
            <a:br>
              <a:rPr lang="en" sz="1150">
                <a:solidFill>
                  <a:srgbClr val="B7B7B7"/>
                </a:solidFill>
              </a:rPr>
            </a:br>
            <a:r>
              <a:rPr lang="en" sz="1150">
                <a:solidFill>
                  <a:srgbClr val="B7B7B7"/>
                </a:solidFill>
              </a:rPr>
              <a:t>these into same remote</a:t>
            </a:r>
            <a:br>
              <a:rPr lang="en" sz="1150">
                <a:solidFill>
                  <a:srgbClr val="B7B7B7"/>
                </a:solidFill>
              </a:rPr>
            </a:br>
            <a:r>
              <a:rPr lang="en" sz="1150">
                <a:solidFill>
                  <a:srgbClr val="B7B7B7"/>
                </a:solidFill>
              </a:rPr>
              <a:t> repository in which we</a:t>
            </a:r>
            <a:br>
              <a:rPr lang="en" sz="1150">
                <a:solidFill>
                  <a:srgbClr val="B7B7B7"/>
                </a:solidFill>
              </a:rPr>
            </a:br>
            <a:r>
              <a:rPr lang="en" sz="1150">
                <a:solidFill>
                  <a:srgbClr val="B7B7B7"/>
                </a:solidFill>
              </a:rPr>
              <a:t> are still working.</a:t>
            </a:r>
            <a:br>
              <a:rPr lang="en" sz="1150">
                <a:solidFill>
                  <a:srgbClr val="B7B7B7"/>
                </a:solidFill>
              </a:rPr>
            </a:br>
            <a:r>
              <a:rPr lang="en" sz="1150">
                <a:solidFill>
                  <a:srgbClr val="B7B7B7"/>
                </a:solidFill>
              </a:rPr>
              <a:t>So in this case, we needs</a:t>
            </a:r>
            <a:br>
              <a:rPr lang="en" sz="1150">
                <a:solidFill>
                  <a:srgbClr val="B7B7B7"/>
                </a:solidFill>
              </a:rPr>
            </a:br>
            <a:r>
              <a:rPr lang="en" sz="1150">
                <a:solidFill>
                  <a:srgbClr val="B7B7B7"/>
                </a:solidFill>
              </a:rPr>
              <a:t>first pulling for change</a:t>
            </a:r>
            <a:br>
              <a:rPr lang="en" sz="1150">
                <a:solidFill>
                  <a:srgbClr val="B7B7B7"/>
                </a:solidFill>
              </a:rPr>
            </a:br>
            <a:r>
              <a:rPr lang="en" sz="1150">
                <a:solidFill>
                  <a:srgbClr val="B7B7B7"/>
                </a:solidFill>
              </a:rPr>
              <a:t>into our local rapo,</a:t>
            </a:r>
            <a:br>
              <a:rPr lang="en" sz="1150">
                <a:solidFill>
                  <a:srgbClr val="B7B7B7"/>
                </a:solidFill>
              </a:rPr>
            </a:br>
            <a:r>
              <a:rPr lang="en" sz="1150">
                <a:solidFill>
                  <a:srgbClr val="B7B7B7"/>
                </a:solidFill>
              </a:rPr>
              <a:t>Before made the push</a:t>
            </a:r>
            <a:br>
              <a:rPr lang="en" sz="1150">
                <a:solidFill>
                  <a:srgbClr val="B7B7B7"/>
                </a:solidFill>
              </a:rPr>
            </a:br>
            <a:r>
              <a:rPr lang="en" sz="1150">
                <a:solidFill>
                  <a:srgbClr val="B7B7B7"/>
                </a:solidFill>
              </a:rPr>
              <a:t> any changes commit from </a:t>
            </a:r>
            <a:br>
              <a:rPr lang="en" sz="1150">
                <a:solidFill>
                  <a:srgbClr val="B7B7B7"/>
                </a:solidFill>
              </a:rPr>
            </a:br>
            <a:r>
              <a:rPr lang="en" sz="1150">
                <a:solidFill>
                  <a:srgbClr val="B7B7B7"/>
                </a:solidFill>
              </a:rPr>
              <a:t>our side.  </a:t>
            </a:r>
            <a:br>
              <a:rPr lang="en" sz="1150">
                <a:solidFill>
                  <a:schemeClr val="accent1"/>
                </a:solidFill>
              </a:rPr>
            </a:br>
            <a:endParaRPr sz="1150">
              <a:solidFill>
                <a:schemeClr val="accent1"/>
              </a:solidFill>
            </a:endParaRPr>
          </a:p>
          <a:p>
            <a:pPr indent="0" lvl="0" marL="457200" rtl="0" algn="l">
              <a:spcBef>
                <a:spcPts val="0"/>
              </a:spcBef>
              <a:spcAft>
                <a:spcPts val="0"/>
              </a:spcAft>
              <a:buNone/>
            </a:pPr>
            <a:r>
              <a:t/>
            </a:r>
            <a:endParaRPr sz="1150">
              <a:solidFill>
                <a:srgbClr val="EFEFEF"/>
              </a:solidFill>
            </a:endParaRPr>
          </a:p>
          <a:p>
            <a:pPr indent="0" lvl="0" marL="914400" rtl="0" algn="l">
              <a:spcBef>
                <a:spcPts val="0"/>
              </a:spcBef>
              <a:spcAft>
                <a:spcPts val="0"/>
              </a:spcAft>
              <a:buNone/>
            </a:pPr>
            <a:br>
              <a:rPr lang="en" sz="1150">
                <a:solidFill>
                  <a:srgbClr val="B7B7B7"/>
                </a:solidFill>
              </a:rPr>
            </a:br>
            <a:r>
              <a:rPr lang="en" sz="1150">
                <a:solidFill>
                  <a:srgbClr val="B7B7B7"/>
                </a:solidFill>
              </a:rPr>
              <a:t>	</a:t>
            </a:r>
            <a:r>
              <a:rPr lang="en" sz="1150">
                <a:solidFill>
                  <a:schemeClr val="accent1"/>
                </a:solidFill>
              </a:rPr>
              <a:t>	</a:t>
            </a:r>
            <a:endParaRPr sz="1150">
              <a:solidFill>
                <a:srgbClr val="B7B7B7"/>
              </a:solidFill>
            </a:endParaRPr>
          </a:p>
        </p:txBody>
      </p:sp>
      <p:pic>
        <p:nvPicPr>
          <p:cNvPr id="567" name="Google Shape;567;p66" title="WhatsApp Image 2025-10-03 at 4.40.29 PM(1).jpeg"/>
          <p:cNvPicPr preferRelativeResize="0"/>
          <p:nvPr/>
        </p:nvPicPr>
        <p:blipFill rotWithShape="1">
          <a:blip r:embed="rId3">
            <a:alphaModFix/>
          </a:blip>
          <a:srcRect b="0" l="17924" r="16055" t="0"/>
          <a:stretch/>
        </p:blipFill>
        <p:spPr>
          <a:xfrm>
            <a:off x="922250" y="1481275"/>
            <a:ext cx="6036851" cy="32507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71" name="Shape 571"/>
        <p:cNvGrpSpPr/>
        <p:nvPr/>
      </p:nvGrpSpPr>
      <p:grpSpPr>
        <a:xfrm>
          <a:off x="0" y="0"/>
          <a:ext cx="0" cy="0"/>
          <a:chOff x="0" y="0"/>
          <a:chExt cx="0" cy="0"/>
        </a:xfrm>
      </p:grpSpPr>
      <p:sp>
        <p:nvSpPr>
          <p:cNvPr id="572" name="Google Shape;572;p67"/>
          <p:cNvSpPr txBox="1"/>
          <p:nvPr>
            <p:ph idx="1" type="body"/>
          </p:nvPr>
        </p:nvSpPr>
        <p:spPr>
          <a:xfrm>
            <a:off x="352550" y="268350"/>
            <a:ext cx="8533800" cy="460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50">
                <a:solidFill>
                  <a:srgbClr val="B7B7B7"/>
                </a:solidFill>
              </a:rPr>
              <a:t>There are demo that display the process for taking the pull all changes commit from remote to local.</a:t>
            </a:r>
            <a:endParaRPr sz="1150">
              <a:solidFill>
                <a:srgbClr val="B7B7B7"/>
              </a:solidFill>
            </a:endParaRPr>
          </a:p>
          <a:p>
            <a:pPr indent="0" lvl="0" marL="457200" rtl="0" algn="l">
              <a:spcBef>
                <a:spcPts val="0"/>
              </a:spcBef>
              <a:spcAft>
                <a:spcPts val="0"/>
              </a:spcAft>
              <a:buNone/>
            </a:pPr>
            <a:r>
              <a:rPr lang="en" sz="1150">
                <a:solidFill>
                  <a:srgbClr val="EFEFEF"/>
                </a:solidFill>
              </a:rPr>
              <a:t>		</a:t>
            </a:r>
            <a:endParaRPr sz="1150">
              <a:solidFill>
                <a:srgbClr val="EFEFEF"/>
              </a:solidFill>
            </a:endParaRPr>
          </a:p>
          <a:p>
            <a:pPr indent="0" lvl="0" marL="0" rtl="0" algn="l">
              <a:spcBef>
                <a:spcPts val="0"/>
              </a:spcBef>
              <a:spcAft>
                <a:spcPts val="0"/>
              </a:spcAft>
              <a:buNone/>
            </a:pPr>
            <a:r>
              <a:t/>
            </a:r>
            <a:endParaRPr sz="1150">
              <a:solidFill>
                <a:srgbClr val="EFEFEF"/>
              </a:solidFill>
            </a:endParaRPr>
          </a:p>
          <a:p>
            <a:pPr indent="0" lvl="0" marL="914400" rtl="0" algn="l">
              <a:spcBef>
                <a:spcPts val="0"/>
              </a:spcBef>
              <a:spcAft>
                <a:spcPts val="0"/>
              </a:spcAft>
              <a:buNone/>
            </a:pPr>
            <a:br>
              <a:rPr lang="en" sz="1150">
                <a:solidFill>
                  <a:srgbClr val="B7B7B7"/>
                </a:solidFill>
              </a:rPr>
            </a:br>
            <a:r>
              <a:rPr lang="en" sz="1150">
                <a:solidFill>
                  <a:srgbClr val="B7B7B7"/>
                </a:solidFill>
              </a:rPr>
              <a:t>	</a:t>
            </a:r>
            <a:r>
              <a:rPr lang="en" sz="1150">
                <a:solidFill>
                  <a:schemeClr val="accent1"/>
                </a:solidFill>
              </a:rPr>
              <a:t>	</a:t>
            </a:r>
            <a:endParaRPr sz="1150">
              <a:solidFill>
                <a:srgbClr val="B7B7B7"/>
              </a:solidFill>
            </a:endParaRPr>
          </a:p>
        </p:txBody>
      </p:sp>
      <p:pic>
        <p:nvPicPr>
          <p:cNvPr id="573" name="Google Shape;573;p67" title="WhatsApp Image 2025-10-03 at 4.40.28 PM.jpeg"/>
          <p:cNvPicPr preferRelativeResize="0"/>
          <p:nvPr/>
        </p:nvPicPr>
        <p:blipFill rotWithShape="1">
          <a:blip r:embed="rId3">
            <a:alphaModFix/>
          </a:blip>
          <a:srcRect b="0" l="7369" r="11017" t="0"/>
          <a:stretch/>
        </p:blipFill>
        <p:spPr>
          <a:xfrm>
            <a:off x="498100" y="771750"/>
            <a:ext cx="7742326" cy="38971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77" name="Shape 577"/>
        <p:cNvGrpSpPr/>
        <p:nvPr/>
      </p:nvGrpSpPr>
      <p:grpSpPr>
        <a:xfrm>
          <a:off x="0" y="0"/>
          <a:ext cx="0" cy="0"/>
          <a:chOff x="0" y="0"/>
          <a:chExt cx="0" cy="0"/>
        </a:xfrm>
      </p:grpSpPr>
      <p:sp>
        <p:nvSpPr>
          <p:cNvPr id="578" name="Google Shape;578;p68"/>
          <p:cNvSpPr txBox="1"/>
          <p:nvPr>
            <p:ph idx="1" type="body"/>
          </p:nvPr>
        </p:nvSpPr>
        <p:spPr>
          <a:xfrm>
            <a:off x="352550" y="268350"/>
            <a:ext cx="8533800" cy="460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50">
                <a:solidFill>
                  <a:schemeClr val="accent1"/>
                </a:solidFill>
              </a:rPr>
              <a:t>Different Scenarios For Push and Pull Operations</a:t>
            </a:r>
            <a:r>
              <a:rPr lang="en" sz="1150">
                <a:solidFill>
                  <a:schemeClr val="accent1"/>
                </a:solidFill>
              </a:rPr>
              <a:t>  :</a:t>
            </a:r>
            <a:endParaRPr sz="1150">
              <a:solidFill>
                <a:schemeClr val="accent1"/>
              </a:solidFill>
            </a:endParaRPr>
          </a:p>
          <a:p>
            <a:pPr indent="0" lvl="0" marL="0" rtl="0" algn="l">
              <a:spcBef>
                <a:spcPts val="0"/>
              </a:spcBef>
              <a:spcAft>
                <a:spcPts val="0"/>
              </a:spcAft>
              <a:buNone/>
            </a:pPr>
            <a:r>
              <a:t/>
            </a:r>
            <a:endParaRPr sz="1150">
              <a:solidFill>
                <a:schemeClr val="accent1"/>
              </a:solidFill>
            </a:endParaRPr>
          </a:p>
          <a:p>
            <a:pPr indent="-301625" lvl="0" marL="457200" rtl="0" algn="l">
              <a:spcBef>
                <a:spcPts val="0"/>
              </a:spcBef>
              <a:spcAft>
                <a:spcPts val="0"/>
              </a:spcAft>
              <a:buClr>
                <a:srgbClr val="EFEFEF"/>
              </a:buClr>
              <a:buSzPts val="1150"/>
              <a:buChar char="❖"/>
            </a:pPr>
            <a:r>
              <a:rPr lang="en" sz="1150">
                <a:solidFill>
                  <a:srgbClr val="EFEFEF"/>
                </a:solidFill>
              </a:rPr>
              <a:t>In </a:t>
            </a:r>
            <a:r>
              <a:rPr lang="en" sz="1150">
                <a:solidFill>
                  <a:srgbClr val="EFEFEF"/>
                </a:solidFill>
              </a:rPr>
              <a:t>first scenario</a:t>
            </a:r>
            <a:r>
              <a:rPr lang="en" sz="1150">
                <a:solidFill>
                  <a:srgbClr val="EFEFEF"/>
                </a:solidFill>
              </a:rPr>
              <a:t>,  show the collaboration of team member between local and remote repository for managing multiple commit when they work on same project, same files but creating or modifying different lines on code.  </a:t>
            </a:r>
            <a:br>
              <a:rPr lang="en" sz="1150">
                <a:solidFill>
                  <a:srgbClr val="EFEFEF"/>
                </a:solidFill>
              </a:rPr>
            </a:br>
            <a:r>
              <a:rPr lang="en" sz="1150">
                <a:solidFill>
                  <a:srgbClr val="EFEFEF"/>
                </a:solidFill>
              </a:rPr>
              <a:t>So here</a:t>
            </a:r>
            <a:r>
              <a:rPr lang="en" sz="1150">
                <a:solidFill>
                  <a:srgbClr val="EFEFEF"/>
                </a:solidFill>
              </a:rPr>
              <a:t> someone </a:t>
            </a:r>
            <a:r>
              <a:rPr lang="en" sz="1150">
                <a:solidFill>
                  <a:srgbClr val="EFEFEF"/>
                </a:solidFill>
              </a:rPr>
              <a:t>developer</a:t>
            </a:r>
            <a:r>
              <a:rPr lang="en" sz="1150">
                <a:solidFill>
                  <a:srgbClr val="EFEFEF"/>
                </a:solidFill>
              </a:rPr>
              <a:t> made any change to a file, reviewer reviews and commit it on remote repository. but others developer who are working on same project repo with same file </a:t>
            </a:r>
            <a:r>
              <a:rPr lang="en" sz="1150">
                <a:solidFill>
                  <a:srgbClr val="EFEFEF"/>
                </a:solidFill>
              </a:rPr>
              <a:t>will need to</a:t>
            </a:r>
            <a:r>
              <a:rPr lang="en" sz="1150">
                <a:solidFill>
                  <a:srgbClr val="EFEFEF"/>
                </a:solidFill>
              </a:rPr>
              <a:t> pull all commits (</a:t>
            </a:r>
            <a:r>
              <a:rPr lang="en" sz="1150">
                <a:solidFill>
                  <a:schemeClr val="accent1"/>
                </a:solidFill>
              </a:rPr>
              <a:t> </a:t>
            </a:r>
            <a:r>
              <a:rPr lang="en" sz="1150">
                <a:solidFill>
                  <a:schemeClr val="accent1"/>
                </a:solidFill>
              </a:rPr>
              <a:t>means fetch remote repo commit and merge into local repo</a:t>
            </a:r>
            <a:r>
              <a:rPr lang="en" sz="1150">
                <a:solidFill>
                  <a:srgbClr val="EFEFEF"/>
                </a:solidFill>
              </a:rPr>
              <a:t> ) before push any changes ( </a:t>
            </a:r>
            <a:r>
              <a:rPr lang="en" sz="1150">
                <a:solidFill>
                  <a:schemeClr val="accent1"/>
                </a:solidFill>
              </a:rPr>
              <a:t>because any push before the pull will throw error if </a:t>
            </a:r>
            <a:r>
              <a:rPr lang="en" sz="1150">
                <a:solidFill>
                  <a:schemeClr val="accent1"/>
                </a:solidFill>
              </a:rPr>
              <a:t>any c</a:t>
            </a:r>
            <a:r>
              <a:rPr lang="en" sz="1150">
                <a:solidFill>
                  <a:schemeClr val="accent1"/>
                </a:solidFill>
              </a:rPr>
              <a:t>hanges </a:t>
            </a:r>
            <a:r>
              <a:rPr lang="en" sz="1150">
                <a:solidFill>
                  <a:schemeClr val="accent1"/>
                </a:solidFill>
              </a:rPr>
              <a:t>available</a:t>
            </a:r>
            <a:r>
              <a:rPr lang="en" sz="1150">
                <a:solidFill>
                  <a:schemeClr val="accent1"/>
                </a:solidFill>
              </a:rPr>
              <a:t> on remote repo </a:t>
            </a:r>
            <a:r>
              <a:rPr lang="en" sz="1150">
                <a:solidFill>
                  <a:srgbClr val="EFEFEF"/>
                </a:solidFill>
              </a:rPr>
              <a:t>) then reviewer again review and commit it.</a:t>
            </a:r>
            <a:br>
              <a:rPr lang="en" sz="1150">
                <a:solidFill>
                  <a:srgbClr val="EFEFEF"/>
                </a:solidFill>
              </a:rPr>
            </a:br>
            <a:br>
              <a:rPr lang="en" sz="1150">
                <a:solidFill>
                  <a:srgbClr val="EFEFEF"/>
                </a:solidFill>
              </a:rPr>
            </a:br>
            <a:br>
              <a:rPr lang="en" sz="1150">
                <a:solidFill>
                  <a:srgbClr val="EFEFEF"/>
                </a:solidFill>
              </a:rPr>
            </a:br>
            <a:endParaRPr sz="1150">
              <a:solidFill>
                <a:srgbClr val="EFEFEF"/>
              </a:solidFill>
            </a:endParaRPr>
          </a:p>
          <a:p>
            <a:pPr indent="0" lvl="0" marL="457200" rtl="0" algn="l">
              <a:spcBef>
                <a:spcPts val="0"/>
              </a:spcBef>
              <a:spcAft>
                <a:spcPts val="0"/>
              </a:spcAft>
              <a:buNone/>
            </a:pPr>
            <a:br>
              <a:rPr lang="en" sz="1150">
                <a:solidFill>
                  <a:srgbClr val="EFEFEF"/>
                </a:solidFill>
              </a:rPr>
            </a:br>
            <a:endParaRPr sz="1150">
              <a:solidFill>
                <a:schemeClr val="accent1"/>
              </a:solidFill>
            </a:endParaRPr>
          </a:p>
        </p:txBody>
      </p:sp>
      <p:pic>
        <p:nvPicPr>
          <p:cNvPr id="579" name="Google Shape;579;p68" title="WhatsApp Image 2025-10-03 at 4.40.36 PM(1).jpeg"/>
          <p:cNvPicPr preferRelativeResize="0"/>
          <p:nvPr/>
        </p:nvPicPr>
        <p:blipFill rotWithShape="1">
          <a:blip r:embed="rId3">
            <a:alphaModFix/>
          </a:blip>
          <a:srcRect b="0" l="17291" r="15108" t="0"/>
          <a:stretch/>
        </p:blipFill>
        <p:spPr>
          <a:xfrm>
            <a:off x="859075" y="2358800"/>
            <a:ext cx="3925274" cy="2460101"/>
          </a:xfrm>
          <a:prstGeom prst="rect">
            <a:avLst/>
          </a:prstGeom>
          <a:noFill/>
          <a:ln>
            <a:noFill/>
          </a:ln>
        </p:spPr>
      </p:pic>
      <p:pic>
        <p:nvPicPr>
          <p:cNvPr id="580" name="Google Shape;580;p68" title="WhatsApp Image 2025-10-03 at 4.40.35 PM(1).jpeg"/>
          <p:cNvPicPr preferRelativeResize="0"/>
          <p:nvPr/>
        </p:nvPicPr>
        <p:blipFill rotWithShape="1">
          <a:blip r:embed="rId4">
            <a:alphaModFix/>
          </a:blip>
          <a:srcRect b="0" l="19013" r="16249" t="0"/>
          <a:stretch/>
        </p:blipFill>
        <p:spPr>
          <a:xfrm>
            <a:off x="5109200" y="2214400"/>
            <a:ext cx="3609475" cy="2604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4" name="Shape 374"/>
        <p:cNvGrpSpPr/>
        <p:nvPr/>
      </p:nvGrpSpPr>
      <p:grpSpPr>
        <a:xfrm>
          <a:off x="0" y="0"/>
          <a:ext cx="0" cy="0"/>
          <a:chOff x="0" y="0"/>
          <a:chExt cx="0" cy="0"/>
        </a:xfrm>
      </p:grpSpPr>
      <p:sp>
        <p:nvSpPr>
          <p:cNvPr id="375" name="Google Shape;375;p33"/>
          <p:cNvSpPr txBox="1"/>
          <p:nvPr>
            <p:ph idx="1" type="body"/>
          </p:nvPr>
        </p:nvSpPr>
        <p:spPr>
          <a:xfrm>
            <a:off x="352550" y="847050"/>
            <a:ext cx="8479800" cy="40260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sz="1200">
                <a:solidFill>
                  <a:schemeClr val="accent1"/>
                </a:solidFill>
              </a:rPr>
              <a:t>Local Version Control System : </a:t>
            </a:r>
            <a:r>
              <a:rPr lang="en" sz="1200">
                <a:solidFill>
                  <a:srgbClr val="EFEFEF"/>
                </a:solidFill>
              </a:rPr>
              <a:t>A Local Version Control System </a:t>
            </a:r>
            <a:r>
              <a:rPr lang="en" sz="1200">
                <a:solidFill>
                  <a:srgbClr val="EFEFEF"/>
                </a:solidFill>
              </a:rPr>
              <a:t>entirely operate on our local machine without any</a:t>
            </a:r>
            <a:br>
              <a:rPr lang="en" sz="1200">
                <a:solidFill>
                  <a:srgbClr val="EFEFEF"/>
                </a:solidFill>
              </a:rPr>
            </a:br>
            <a:r>
              <a:rPr lang="en" sz="1200">
                <a:solidFill>
                  <a:srgbClr val="EFEFEF"/>
                </a:solidFill>
              </a:rPr>
              <a:t>				      connection of remote repository. All the change and version history are store in local database on our computer. In this system, there can no collaboration and sharing of changes occurs with other users.</a:t>
            </a:r>
            <a:endParaRPr sz="1200">
              <a:solidFill>
                <a:srgbClr val="EFEFEF"/>
              </a:solidFill>
            </a:endParaRPr>
          </a:p>
          <a:p>
            <a:pPr indent="0" lvl="0" marL="457200" rtl="0" algn="l">
              <a:spcBef>
                <a:spcPts val="1200"/>
              </a:spcBef>
              <a:spcAft>
                <a:spcPts val="0"/>
              </a:spcAft>
              <a:buNone/>
            </a:pPr>
            <a:r>
              <a:t/>
            </a:r>
            <a:endParaRPr sz="1200">
              <a:solidFill>
                <a:srgbClr val="EFEFEF"/>
              </a:solidFill>
            </a:endParaRPr>
          </a:p>
          <a:p>
            <a:pPr indent="0" lvl="0" marL="0" rtl="0" algn="l">
              <a:spcBef>
                <a:spcPts val="1200"/>
              </a:spcBef>
              <a:spcAft>
                <a:spcPts val="0"/>
              </a:spcAft>
              <a:buNone/>
            </a:pPr>
            <a:r>
              <a:t/>
            </a:r>
            <a:endParaRPr sz="1200">
              <a:solidFill>
                <a:srgbClr val="EFEFEF"/>
              </a:solidFill>
            </a:endParaRPr>
          </a:p>
          <a:p>
            <a:pPr indent="0" lvl="0" marL="0" rtl="0" algn="l">
              <a:spcBef>
                <a:spcPts val="1200"/>
              </a:spcBef>
              <a:spcAft>
                <a:spcPts val="0"/>
              </a:spcAft>
              <a:buNone/>
            </a:pPr>
            <a:r>
              <a:t/>
            </a:r>
            <a:endParaRPr sz="1200">
              <a:solidFill>
                <a:srgbClr val="EFEFEF"/>
              </a:solidFill>
            </a:endParaRPr>
          </a:p>
          <a:p>
            <a:pPr indent="0" lvl="0" marL="0" rtl="0" algn="l">
              <a:spcBef>
                <a:spcPts val="1200"/>
              </a:spcBef>
              <a:spcAft>
                <a:spcPts val="0"/>
              </a:spcAft>
              <a:buNone/>
            </a:pPr>
            <a:r>
              <a:t/>
            </a:r>
            <a:endParaRPr sz="1200">
              <a:solidFill>
                <a:srgbClr val="EFEFEF"/>
              </a:solidFill>
            </a:endParaRPr>
          </a:p>
          <a:p>
            <a:pPr indent="0" lvl="0" marL="0" rtl="0" algn="l">
              <a:spcBef>
                <a:spcPts val="1200"/>
              </a:spcBef>
              <a:spcAft>
                <a:spcPts val="0"/>
              </a:spcAft>
              <a:buNone/>
            </a:pPr>
            <a:br>
              <a:rPr lang="en" sz="1200">
                <a:solidFill>
                  <a:srgbClr val="EFEFEF"/>
                </a:solidFill>
              </a:rPr>
            </a:br>
            <a:br>
              <a:rPr lang="en" sz="1200">
                <a:solidFill>
                  <a:srgbClr val="EFEFEF"/>
                </a:solidFill>
              </a:rPr>
            </a:br>
            <a:endParaRPr sz="1200">
              <a:solidFill>
                <a:srgbClr val="EFEFEF"/>
              </a:solidFill>
            </a:endParaRPr>
          </a:p>
          <a:p>
            <a:pPr indent="-304800" lvl="0" marL="457200" rtl="0" algn="l">
              <a:spcBef>
                <a:spcPts val="1200"/>
              </a:spcBef>
              <a:spcAft>
                <a:spcPts val="0"/>
              </a:spcAft>
              <a:buSzPts val="1200"/>
              <a:buChar char="●"/>
            </a:pPr>
            <a:r>
              <a:rPr lang="en" sz="1200">
                <a:solidFill>
                  <a:schemeClr val="accent1"/>
                </a:solidFill>
              </a:rPr>
              <a:t>Centralized Version Control System : </a:t>
            </a:r>
            <a:r>
              <a:rPr lang="en" sz="1200">
                <a:solidFill>
                  <a:srgbClr val="EFEFEF"/>
                </a:solidFill>
              </a:rPr>
              <a:t>A Centralized Version Control System operate as the main source server for</a:t>
            </a:r>
            <a:br>
              <a:rPr lang="en" sz="1200">
                <a:solidFill>
                  <a:srgbClr val="EFEFEF"/>
                </a:solidFill>
              </a:rPr>
            </a:br>
            <a:r>
              <a:rPr lang="en" sz="1200">
                <a:solidFill>
                  <a:srgbClr val="EFEFEF"/>
                </a:solidFill>
              </a:rPr>
              <a:t>					      the entire project with the connection of remote repository. So all changes and version history are stored in single (main) central server.</a:t>
            </a:r>
            <a:endParaRPr sz="1200">
              <a:solidFill>
                <a:srgbClr val="EFEFEF"/>
              </a:solidFill>
            </a:endParaRPr>
          </a:p>
        </p:txBody>
      </p:sp>
      <p:sp>
        <p:nvSpPr>
          <p:cNvPr id="376" name="Google Shape;376;p33"/>
          <p:cNvSpPr txBox="1"/>
          <p:nvPr>
            <p:ph idx="4294967295" type="ctrTitle"/>
          </p:nvPr>
        </p:nvSpPr>
        <p:spPr>
          <a:xfrm>
            <a:off x="352550" y="244675"/>
            <a:ext cx="4752300" cy="49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20">
                <a:highlight>
                  <a:schemeClr val="accent1"/>
                </a:highlight>
              </a:rPr>
              <a:t>Types of</a:t>
            </a:r>
            <a:r>
              <a:rPr lang="en" sz="2220">
                <a:highlight>
                  <a:schemeClr val="accent1"/>
                </a:highlight>
              </a:rPr>
              <a:t> V</a:t>
            </a:r>
            <a:r>
              <a:rPr lang="en" sz="2220">
                <a:highlight>
                  <a:schemeClr val="accent1"/>
                </a:highlight>
              </a:rPr>
              <a:t>ersion Control System</a:t>
            </a:r>
            <a:r>
              <a:rPr lang="en" sz="2220">
                <a:highlight>
                  <a:schemeClr val="accent1"/>
                </a:highlight>
              </a:rPr>
              <a:t>  </a:t>
            </a:r>
            <a:endParaRPr sz="2220">
              <a:highlight>
                <a:schemeClr val="accent1"/>
              </a:highlight>
            </a:endParaRPr>
          </a:p>
        </p:txBody>
      </p:sp>
      <p:pic>
        <p:nvPicPr>
          <p:cNvPr id="377" name="Google Shape;377;p33"/>
          <p:cNvPicPr preferRelativeResize="0"/>
          <p:nvPr/>
        </p:nvPicPr>
        <p:blipFill>
          <a:blip r:embed="rId3">
            <a:alphaModFix/>
          </a:blip>
          <a:stretch>
            <a:fillRect/>
          </a:stretch>
        </p:blipFill>
        <p:spPr>
          <a:xfrm>
            <a:off x="2929550" y="1793100"/>
            <a:ext cx="4106701" cy="18805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84" name="Shape 584"/>
        <p:cNvGrpSpPr/>
        <p:nvPr/>
      </p:nvGrpSpPr>
      <p:grpSpPr>
        <a:xfrm>
          <a:off x="0" y="0"/>
          <a:ext cx="0" cy="0"/>
          <a:chOff x="0" y="0"/>
          <a:chExt cx="0" cy="0"/>
        </a:xfrm>
      </p:grpSpPr>
      <p:sp>
        <p:nvSpPr>
          <p:cNvPr id="585" name="Google Shape;585;p69"/>
          <p:cNvSpPr txBox="1"/>
          <p:nvPr>
            <p:ph idx="1" type="body"/>
          </p:nvPr>
        </p:nvSpPr>
        <p:spPr>
          <a:xfrm>
            <a:off x="352550" y="268350"/>
            <a:ext cx="8533800" cy="4604700"/>
          </a:xfrm>
          <a:prstGeom prst="rect">
            <a:avLst/>
          </a:prstGeom>
        </p:spPr>
        <p:txBody>
          <a:bodyPr anchorCtr="0" anchor="t" bIns="91425" lIns="91425" spcFirstLastPara="1" rIns="91425" wrap="square" tIns="91425">
            <a:normAutofit/>
          </a:bodyPr>
          <a:lstStyle/>
          <a:p>
            <a:pPr indent="-301625" lvl="0" marL="457200" rtl="0" algn="l">
              <a:spcBef>
                <a:spcPts val="0"/>
              </a:spcBef>
              <a:spcAft>
                <a:spcPts val="0"/>
              </a:spcAft>
              <a:buClr>
                <a:srgbClr val="EFEFEF"/>
              </a:buClr>
              <a:buSzPts val="1150"/>
              <a:buChar char="❖"/>
            </a:pPr>
            <a:r>
              <a:rPr lang="en" sz="1150">
                <a:solidFill>
                  <a:srgbClr val="EFEFEF"/>
                </a:solidFill>
              </a:rPr>
              <a:t>In second scenario,  also show the managing multiple commit when developers work on same project, same files but  creating or modifying same lines on code.</a:t>
            </a:r>
            <a:br>
              <a:rPr lang="en" sz="1150">
                <a:solidFill>
                  <a:srgbClr val="EFEFEF"/>
                </a:solidFill>
              </a:rPr>
            </a:br>
            <a:r>
              <a:rPr lang="en" sz="1150">
                <a:solidFill>
                  <a:srgbClr val="EFEFEF"/>
                </a:solidFill>
              </a:rPr>
              <a:t>In that case, User B have already modify the file and made push, commit the changes on remote repo. Then User A who has also create or modify same line of code on local repo.</a:t>
            </a:r>
            <a:br>
              <a:rPr lang="en" sz="1150">
                <a:solidFill>
                  <a:srgbClr val="EFEFEF"/>
                </a:solidFill>
              </a:rPr>
            </a:br>
            <a:r>
              <a:rPr lang="en" sz="1150">
                <a:solidFill>
                  <a:srgbClr val="EFEFEF"/>
                </a:solidFill>
              </a:rPr>
              <a:t>So when he will take the pull all changes commit from remote before push then some conflict could occurs on local ( </a:t>
            </a:r>
            <a:r>
              <a:rPr lang="en" sz="1150">
                <a:solidFill>
                  <a:schemeClr val="accent1"/>
                </a:solidFill>
              </a:rPr>
              <a:t>means same code can show two time inside same file</a:t>
            </a:r>
            <a:r>
              <a:rPr lang="en" sz="1150">
                <a:solidFill>
                  <a:srgbClr val="EFEFEF"/>
                </a:solidFill>
              </a:rPr>
              <a:t> ). To resolve these conflict, user need to manually remove some line of code from file and need to add ( </a:t>
            </a:r>
            <a:r>
              <a:rPr lang="en" sz="1150">
                <a:solidFill>
                  <a:schemeClr val="accent1"/>
                </a:solidFill>
              </a:rPr>
              <a:t>git add .</a:t>
            </a:r>
            <a:r>
              <a:rPr lang="en" sz="1150">
                <a:solidFill>
                  <a:srgbClr val="EFEFEF"/>
                </a:solidFill>
              </a:rPr>
              <a:t> ), commit ( </a:t>
            </a:r>
            <a:r>
              <a:rPr lang="en" sz="1150">
                <a:solidFill>
                  <a:schemeClr val="accent1"/>
                </a:solidFill>
              </a:rPr>
              <a:t>git commit -m “message”</a:t>
            </a:r>
            <a:r>
              <a:rPr lang="en" sz="1150">
                <a:solidFill>
                  <a:srgbClr val="EFEFEF"/>
                </a:solidFill>
              </a:rPr>
              <a:t> ) it again.</a:t>
            </a:r>
            <a:endParaRPr sz="1150">
              <a:solidFill>
                <a:srgbClr val="EFEFEF"/>
              </a:solidFill>
            </a:endParaRPr>
          </a:p>
          <a:p>
            <a:pPr indent="0" lvl="0" marL="0" rtl="0" algn="l">
              <a:spcBef>
                <a:spcPts val="0"/>
              </a:spcBef>
              <a:spcAft>
                <a:spcPts val="0"/>
              </a:spcAft>
              <a:buNone/>
            </a:pPr>
            <a:r>
              <a:t/>
            </a:r>
            <a:endParaRPr sz="1150">
              <a:solidFill>
                <a:srgbClr val="EFEFEF"/>
              </a:solidFill>
            </a:endParaRPr>
          </a:p>
          <a:p>
            <a:pPr indent="0" lvl="0" marL="0" rtl="0" algn="l">
              <a:spcBef>
                <a:spcPts val="0"/>
              </a:spcBef>
              <a:spcAft>
                <a:spcPts val="0"/>
              </a:spcAft>
              <a:buNone/>
            </a:pPr>
            <a:r>
              <a:t/>
            </a:r>
            <a:endParaRPr sz="1150">
              <a:solidFill>
                <a:srgbClr val="EFEFEF"/>
              </a:solidFill>
            </a:endParaRPr>
          </a:p>
          <a:p>
            <a:pPr indent="0" lvl="0" marL="0" rtl="0" algn="l">
              <a:spcBef>
                <a:spcPts val="0"/>
              </a:spcBef>
              <a:spcAft>
                <a:spcPts val="0"/>
              </a:spcAft>
              <a:buNone/>
            </a:pPr>
            <a:r>
              <a:t/>
            </a:r>
            <a:endParaRPr sz="1150">
              <a:solidFill>
                <a:srgbClr val="EFEFEF"/>
              </a:solidFill>
            </a:endParaRPr>
          </a:p>
          <a:p>
            <a:pPr indent="0" lvl="0" marL="0" rtl="0" algn="l">
              <a:spcBef>
                <a:spcPts val="0"/>
              </a:spcBef>
              <a:spcAft>
                <a:spcPts val="0"/>
              </a:spcAft>
              <a:buNone/>
            </a:pPr>
            <a:r>
              <a:t/>
            </a:r>
            <a:endParaRPr sz="1150">
              <a:solidFill>
                <a:srgbClr val="EFEFEF"/>
              </a:solidFill>
            </a:endParaRPr>
          </a:p>
          <a:p>
            <a:pPr indent="0" lvl="0" marL="0" rtl="0" algn="l">
              <a:spcBef>
                <a:spcPts val="0"/>
              </a:spcBef>
              <a:spcAft>
                <a:spcPts val="0"/>
              </a:spcAft>
              <a:buNone/>
            </a:pPr>
            <a:r>
              <a:t/>
            </a:r>
            <a:endParaRPr sz="1150">
              <a:solidFill>
                <a:srgbClr val="EFEFEF"/>
              </a:solidFill>
            </a:endParaRPr>
          </a:p>
          <a:p>
            <a:pPr indent="0" lvl="0" marL="457200" rtl="0" algn="l">
              <a:spcBef>
                <a:spcPts val="0"/>
              </a:spcBef>
              <a:spcAft>
                <a:spcPts val="0"/>
              </a:spcAft>
              <a:buNone/>
            </a:pPr>
            <a:r>
              <a:rPr lang="en" sz="1150">
                <a:solidFill>
                  <a:srgbClr val="B7B7B7"/>
                </a:solidFill>
              </a:rPr>
              <a:t>#  its process of</a:t>
            </a:r>
            <a:br>
              <a:rPr lang="en" sz="1150">
                <a:solidFill>
                  <a:srgbClr val="B7B7B7"/>
                </a:solidFill>
              </a:rPr>
            </a:br>
            <a:r>
              <a:rPr lang="en" sz="1150">
                <a:solidFill>
                  <a:srgbClr val="B7B7B7"/>
                </a:solidFill>
              </a:rPr>
              <a:t>collaborate by team</a:t>
            </a:r>
            <a:br>
              <a:rPr lang="en" sz="1150">
                <a:solidFill>
                  <a:srgbClr val="B7B7B7"/>
                </a:solidFill>
              </a:rPr>
            </a:br>
            <a:r>
              <a:rPr lang="en" sz="1150">
                <a:solidFill>
                  <a:srgbClr val="B7B7B7"/>
                </a:solidFill>
              </a:rPr>
              <a:t>member on git who</a:t>
            </a:r>
            <a:br>
              <a:rPr lang="en" sz="1150">
                <a:solidFill>
                  <a:srgbClr val="B7B7B7"/>
                </a:solidFill>
              </a:rPr>
            </a:br>
            <a:r>
              <a:rPr lang="en" sz="1150">
                <a:solidFill>
                  <a:srgbClr val="B7B7B7"/>
                </a:solidFill>
              </a:rPr>
              <a:t>are worked on</a:t>
            </a:r>
            <a:br>
              <a:rPr lang="en" sz="1150">
                <a:solidFill>
                  <a:srgbClr val="B7B7B7"/>
                </a:solidFill>
              </a:rPr>
            </a:br>
            <a:r>
              <a:rPr lang="en" sz="1150">
                <a:solidFill>
                  <a:srgbClr val="B7B7B7"/>
                </a:solidFill>
              </a:rPr>
              <a:t>same project and follow</a:t>
            </a:r>
            <a:br>
              <a:rPr lang="en" sz="1150">
                <a:solidFill>
                  <a:srgbClr val="B7B7B7"/>
                </a:solidFill>
              </a:rPr>
            </a:br>
            <a:r>
              <a:rPr lang="en" sz="1150">
                <a:solidFill>
                  <a:srgbClr val="B7B7B7"/>
                </a:solidFill>
              </a:rPr>
              <a:t>this git cycle. </a:t>
            </a:r>
            <a:br>
              <a:rPr lang="en" sz="1150">
                <a:solidFill>
                  <a:srgbClr val="EFEFEF"/>
                </a:solidFill>
              </a:rPr>
            </a:br>
            <a:endParaRPr sz="1150">
              <a:solidFill>
                <a:schemeClr val="accent1"/>
              </a:solidFill>
            </a:endParaRPr>
          </a:p>
        </p:txBody>
      </p:sp>
      <p:pic>
        <p:nvPicPr>
          <p:cNvPr id="586" name="Google Shape;586;p69" title="WhatsApp Image 2025-10-03 at 4.40.35 PM.jpeg"/>
          <p:cNvPicPr preferRelativeResize="0"/>
          <p:nvPr/>
        </p:nvPicPr>
        <p:blipFill rotWithShape="1">
          <a:blip r:embed="rId3">
            <a:alphaModFix/>
          </a:blip>
          <a:srcRect b="0" l="16306" r="13527" t="0"/>
          <a:stretch/>
        </p:blipFill>
        <p:spPr>
          <a:xfrm>
            <a:off x="2735975" y="1878300"/>
            <a:ext cx="5955626" cy="29406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0" name="Shape 590"/>
        <p:cNvGrpSpPr/>
        <p:nvPr/>
      </p:nvGrpSpPr>
      <p:grpSpPr>
        <a:xfrm>
          <a:off x="0" y="0"/>
          <a:ext cx="0" cy="0"/>
          <a:chOff x="0" y="0"/>
          <a:chExt cx="0" cy="0"/>
        </a:xfrm>
      </p:grpSpPr>
      <p:sp>
        <p:nvSpPr>
          <p:cNvPr id="591" name="Google Shape;591;p70"/>
          <p:cNvSpPr txBox="1"/>
          <p:nvPr>
            <p:ph idx="1" type="body"/>
          </p:nvPr>
        </p:nvSpPr>
        <p:spPr>
          <a:xfrm>
            <a:off x="352550" y="851825"/>
            <a:ext cx="8533800" cy="4132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50">
                <a:solidFill>
                  <a:schemeClr val="accent1"/>
                </a:solidFill>
              </a:rPr>
              <a:t>Known About The Git Branching   :  </a:t>
            </a:r>
            <a:br>
              <a:rPr lang="en" sz="1150">
                <a:solidFill>
                  <a:schemeClr val="accent1"/>
                </a:solidFill>
              </a:rPr>
            </a:br>
            <a:br>
              <a:rPr lang="en" sz="1150">
                <a:solidFill>
                  <a:schemeClr val="accent1"/>
                </a:solidFill>
              </a:rPr>
            </a:br>
            <a:r>
              <a:rPr lang="en" sz="1150">
                <a:solidFill>
                  <a:schemeClr val="accent1"/>
                </a:solidFill>
              </a:rPr>
              <a:t>	</a:t>
            </a:r>
            <a:r>
              <a:rPr lang="en" sz="1150">
                <a:solidFill>
                  <a:srgbClr val="EFEFEF"/>
                </a:solidFill>
              </a:rPr>
              <a:t>G</a:t>
            </a:r>
            <a:r>
              <a:rPr lang="en" sz="1150">
                <a:solidFill>
                  <a:srgbClr val="EFEFEF"/>
                </a:solidFill>
              </a:rPr>
              <a:t>it branching are like a tree which contain different line of code in </a:t>
            </a:r>
            <a:r>
              <a:rPr lang="en" sz="1150">
                <a:solidFill>
                  <a:srgbClr val="EFEFEF"/>
                </a:solidFill>
              </a:rPr>
              <a:t>separate</a:t>
            </a:r>
            <a:r>
              <a:rPr lang="en" sz="1150">
                <a:solidFill>
                  <a:srgbClr val="EFEFEF"/>
                </a:solidFill>
              </a:rPr>
              <a:t> workspace ( </a:t>
            </a:r>
            <a:r>
              <a:rPr lang="en" sz="1150">
                <a:solidFill>
                  <a:schemeClr val="accent1"/>
                </a:solidFill>
              </a:rPr>
              <a:t>s</a:t>
            </a:r>
            <a:r>
              <a:rPr lang="en" sz="1150">
                <a:solidFill>
                  <a:schemeClr val="accent1"/>
                </a:solidFill>
              </a:rPr>
              <a:t>pecifying by pointer to the </a:t>
            </a:r>
            <a:br>
              <a:rPr lang="en" sz="1150">
                <a:solidFill>
                  <a:schemeClr val="accent1"/>
                </a:solidFill>
              </a:rPr>
            </a:br>
            <a:r>
              <a:rPr lang="en" sz="1150">
                <a:solidFill>
                  <a:schemeClr val="accent1"/>
                </a:solidFill>
              </a:rPr>
              <a:t>	commit</a:t>
            </a:r>
            <a:r>
              <a:rPr lang="en" sz="1150">
                <a:solidFill>
                  <a:srgbClr val="EFEFEF"/>
                </a:solidFill>
              </a:rPr>
              <a:t>  ) without affecting the main code branch. </a:t>
            </a:r>
            <a:endParaRPr sz="1150">
              <a:solidFill>
                <a:srgbClr val="EFEFEF"/>
              </a:solidFill>
            </a:endParaRPr>
          </a:p>
          <a:p>
            <a:pPr indent="457200" lvl="0" marL="457200" rtl="0" algn="l">
              <a:spcBef>
                <a:spcPts val="0"/>
              </a:spcBef>
              <a:spcAft>
                <a:spcPts val="0"/>
              </a:spcAft>
              <a:buNone/>
            </a:pPr>
            <a:r>
              <a:rPr lang="en" sz="1150">
                <a:solidFill>
                  <a:srgbClr val="EFEFEF"/>
                </a:solidFill>
              </a:rPr>
              <a:t>These are use for managing releases and creating hotfixes  ( </a:t>
            </a:r>
            <a:r>
              <a:rPr lang="en" sz="1150">
                <a:solidFill>
                  <a:schemeClr val="accent1"/>
                </a:solidFill>
              </a:rPr>
              <a:t>Involve rapid development, Isolated </a:t>
            </a:r>
            <a:r>
              <a:rPr lang="en" sz="1150">
                <a:solidFill>
                  <a:schemeClr val="accent1"/>
                </a:solidFill>
              </a:rPr>
              <a:t>software</a:t>
            </a:r>
            <a:r>
              <a:rPr lang="en" sz="1150">
                <a:solidFill>
                  <a:schemeClr val="accent1"/>
                </a:solidFill>
              </a:rPr>
              <a:t> </a:t>
            </a:r>
            <a:r>
              <a:rPr lang="en" sz="1150">
                <a:solidFill>
                  <a:schemeClr val="accent1"/>
                </a:solidFill>
              </a:rPr>
              <a:t>patch </a:t>
            </a:r>
            <a:br>
              <a:rPr lang="en" sz="1150">
                <a:solidFill>
                  <a:schemeClr val="accent1"/>
                </a:solidFill>
              </a:rPr>
            </a:br>
            <a:r>
              <a:rPr lang="en" sz="1150">
                <a:solidFill>
                  <a:schemeClr val="accent1"/>
                </a:solidFill>
              </a:rPr>
              <a:t>to resolve critical bugs or security vulnerability in live system</a:t>
            </a:r>
            <a:r>
              <a:rPr lang="en" sz="1150">
                <a:solidFill>
                  <a:srgbClr val="EFEFEF"/>
                </a:solidFill>
              </a:rPr>
              <a:t> </a:t>
            </a:r>
            <a:r>
              <a:rPr lang="en" sz="1150">
                <a:solidFill>
                  <a:srgbClr val="EFEFEF"/>
                </a:solidFill>
              </a:rPr>
              <a:t>) to the </a:t>
            </a:r>
            <a:r>
              <a:rPr lang="en" sz="1150">
                <a:solidFill>
                  <a:srgbClr val="EFEFEF"/>
                </a:solidFill>
              </a:rPr>
              <a:t>production branches.</a:t>
            </a:r>
            <a:endParaRPr sz="1150">
              <a:solidFill>
                <a:srgbClr val="EFEFEF"/>
              </a:solidFill>
            </a:endParaRPr>
          </a:p>
          <a:p>
            <a:pPr indent="0" lvl="0" marL="1371600" rtl="0" algn="l">
              <a:spcBef>
                <a:spcPts val="0"/>
              </a:spcBef>
              <a:spcAft>
                <a:spcPts val="0"/>
              </a:spcAft>
              <a:buNone/>
            </a:pPr>
            <a:r>
              <a:t/>
            </a:r>
            <a:endParaRPr sz="1150">
              <a:solidFill>
                <a:schemeClr val="accent1"/>
              </a:solidFill>
            </a:endParaRPr>
          </a:p>
          <a:p>
            <a:pPr indent="0" lvl="0" marL="457200" rtl="0" algn="l">
              <a:spcBef>
                <a:spcPts val="0"/>
              </a:spcBef>
              <a:spcAft>
                <a:spcPts val="0"/>
              </a:spcAft>
              <a:buNone/>
            </a:pPr>
            <a:r>
              <a:t/>
            </a:r>
            <a:endParaRPr sz="1150">
              <a:solidFill>
                <a:srgbClr val="EFEFEF"/>
              </a:solidFill>
            </a:endParaRPr>
          </a:p>
          <a:p>
            <a:pPr indent="0" lvl="0" marL="914400" rtl="0" algn="l">
              <a:spcBef>
                <a:spcPts val="0"/>
              </a:spcBef>
              <a:spcAft>
                <a:spcPts val="0"/>
              </a:spcAft>
              <a:buNone/>
            </a:pPr>
            <a:br>
              <a:rPr lang="en" sz="1150">
                <a:solidFill>
                  <a:srgbClr val="B7B7B7"/>
                </a:solidFill>
              </a:rPr>
            </a:br>
            <a:r>
              <a:rPr lang="en" sz="1150">
                <a:solidFill>
                  <a:srgbClr val="B7B7B7"/>
                </a:solidFill>
              </a:rPr>
              <a:t>	</a:t>
            </a:r>
            <a:r>
              <a:rPr lang="en" sz="1150">
                <a:solidFill>
                  <a:schemeClr val="accent1"/>
                </a:solidFill>
              </a:rPr>
              <a:t>	</a:t>
            </a:r>
            <a:endParaRPr sz="1150">
              <a:solidFill>
                <a:srgbClr val="B7B7B7"/>
              </a:solidFill>
            </a:endParaRPr>
          </a:p>
        </p:txBody>
      </p:sp>
      <p:sp>
        <p:nvSpPr>
          <p:cNvPr id="592" name="Google Shape;592;p70"/>
          <p:cNvSpPr txBox="1"/>
          <p:nvPr>
            <p:ph idx="4294967295" type="ctrTitle"/>
          </p:nvPr>
        </p:nvSpPr>
        <p:spPr>
          <a:xfrm>
            <a:off x="352550" y="244675"/>
            <a:ext cx="4752300" cy="49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20">
                <a:highlight>
                  <a:schemeClr val="accent1"/>
                </a:highlight>
              </a:rPr>
              <a:t>Advance Workflow Commands  </a:t>
            </a:r>
            <a:endParaRPr sz="2220">
              <a:highlight>
                <a:schemeClr val="accent1"/>
              </a:highlight>
            </a:endParaRPr>
          </a:p>
        </p:txBody>
      </p:sp>
      <p:pic>
        <p:nvPicPr>
          <p:cNvPr id="593" name="Google Shape;593;p70" title="WhatsApp Image 2025-10-04 at 10.59.53 PM.jpeg"/>
          <p:cNvPicPr preferRelativeResize="0"/>
          <p:nvPr/>
        </p:nvPicPr>
        <p:blipFill rotWithShape="1">
          <a:blip r:embed="rId3">
            <a:alphaModFix/>
          </a:blip>
          <a:srcRect b="10160" l="15556" r="11716" t="0"/>
          <a:stretch/>
        </p:blipFill>
        <p:spPr>
          <a:xfrm>
            <a:off x="949300" y="2295625"/>
            <a:ext cx="5360074" cy="26047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7" name="Shape 597"/>
        <p:cNvGrpSpPr/>
        <p:nvPr/>
      </p:nvGrpSpPr>
      <p:grpSpPr>
        <a:xfrm>
          <a:off x="0" y="0"/>
          <a:ext cx="0" cy="0"/>
          <a:chOff x="0" y="0"/>
          <a:chExt cx="0" cy="0"/>
        </a:xfrm>
      </p:grpSpPr>
      <p:sp>
        <p:nvSpPr>
          <p:cNvPr id="598" name="Google Shape;598;p71"/>
          <p:cNvSpPr txBox="1"/>
          <p:nvPr>
            <p:ph idx="1" type="body"/>
          </p:nvPr>
        </p:nvSpPr>
        <p:spPr>
          <a:xfrm>
            <a:off x="352550" y="256275"/>
            <a:ext cx="8533800" cy="472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50">
                <a:solidFill>
                  <a:schemeClr val="accent1"/>
                </a:solidFill>
              </a:rPr>
              <a:t>Example Of Git Bran</a:t>
            </a:r>
            <a:r>
              <a:rPr lang="en" sz="1150">
                <a:solidFill>
                  <a:schemeClr val="accent1"/>
                </a:solidFill>
              </a:rPr>
              <a:t>ching</a:t>
            </a:r>
            <a:r>
              <a:rPr lang="en" sz="1150">
                <a:solidFill>
                  <a:schemeClr val="accent1"/>
                </a:solidFill>
              </a:rPr>
              <a:t>   :  </a:t>
            </a:r>
            <a:endParaRPr sz="1150">
              <a:solidFill>
                <a:schemeClr val="accent1"/>
              </a:solidFill>
            </a:endParaRPr>
          </a:p>
          <a:p>
            <a:pPr indent="0" lvl="0" marL="0" rtl="0" algn="l">
              <a:spcBef>
                <a:spcPts val="0"/>
              </a:spcBef>
              <a:spcAft>
                <a:spcPts val="0"/>
              </a:spcAft>
              <a:buNone/>
            </a:pPr>
            <a:r>
              <a:t/>
            </a:r>
            <a:endParaRPr sz="1150">
              <a:solidFill>
                <a:schemeClr val="accent1"/>
              </a:solidFill>
            </a:endParaRPr>
          </a:p>
          <a:p>
            <a:pPr indent="457200" lvl="0" marL="0" rtl="0" algn="l">
              <a:spcBef>
                <a:spcPts val="0"/>
              </a:spcBef>
              <a:spcAft>
                <a:spcPts val="0"/>
              </a:spcAft>
              <a:buNone/>
            </a:pPr>
            <a:r>
              <a:rPr lang="en" sz="1150">
                <a:solidFill>
                  <a:srgbClr val="EFEFEF"/>
                </a:solidFill>
              </a:rPr>
              <a:t>Assume that we have a master branch with some commits, So here we can create new branch like `mybrach` as</a:t>
            </a:r>
            <a:br>
              <a:rPr lang="en" sz="1150">
                <a:solidFill>
                  <a:srgbClr val="EFEFEF"/>
                </a:solidFill>
              </a:rPr>
            </a:br>
            <a:r>
              <a:rPr lang="en" sz="1150">
                <a:solidFill>
                  <a:srgbClr val="EFEFEF"/>
                </a:solidFill>
              </a:rPr>
              <a:t> 	</a:t>
            </a:r>
            <a:r>
              <a:rPr lang="en" sz="1150">
                <a:solidFill>
                  <a:srgbClr val="EFEFEF"/>
                </a:solidFill>
              </a:rPr>
              <a:t>separate</a:t>
            </a:r>
            <a:r>
              <a:rPr lang="en" sz="1150">
                <a:solidFill>
                  <a:srgbClr val="EFEFEF"/>
                </a:solidFill>
              </a:rPr>
              <a:t> code workspace which would have the snapshot of the main / master branch including files and changes </a:t>
            </a:r>
            <a:br>
              <a:rPr lang="en" sz="1150">
                <a:solidFill>
                  <a:srgbClr val="EFEFEF"/>
                </a:solidFill>
              </a:rPr>
            </a:br>
            <a:r>
              <a:rPr lang="en" sz="1150">
                <a:solidFill>
                  <a:srgbClr val="EFEFEF"/>
                </a:solidFill>
              </a:rPr>
              <a:t>	commit. </a:t>
            </a:r>
            <a:br>
              <a:rPr lang="en" sz="1150">
                <a:solidFill>
                  <a:srgbClr val="EFEFEF"/>
                </a:solidFill>
              </a:rPr>
            </a:br>
            <a:r>
              <a:rPr lang="en" sz="1150">
                <a:solidFill>
                  <a:srgbClr val="EFEFEF"/>
                </a:solidFill>
              </a:rPr>
              <a:t>	This new branch also refer the new working directory and staging area where we can made any changes and commit</a:t>
            </a:r>
            <a:br>
              <a:rPr lang="en" sz="1150">
                <a:solidFill>
                  <a:srgbClr val="EFEFEF"/>
                </a:solidFill>
              </a:rPr>
            </a:br>
            <a:r>
              <a:rPr lang="en" sz="1150">
                <a:solidFill>
                  <a:srgbClr val="EFEFEF"/>
                </a:solidFill>
              </a:rPr>
              <a:t>	</a:t>
            </a:r>
            <a:r>
              <a:rPr lang="en" sz="1150">
                <a:solidFill>
                  <a:srgbClr val="EFEFEF"/>
                </a:solidFill>
              </a:rPr>
              <a:t>a</a:t>
            </a:r>
            <a:r>
              <a:rPr lang="en" sz="1150">
                <a:solidFill>
                  <a:srgbClr val="EFEFEF"/>
                </a:solidFill>
              </a:rPr>
              <a:t>nd further we can merge with main code bash.</a:t>
            </a:r>
            <a:endParaRPr sz="1150">
              <a:solidFill>
                <a:schemeClr val="accent1"/>
              </a:solidFill>
            </a:endParaRPr>
          </a:p>
          <a:p>
            <a:pPr indent="0" lvl="0" marL="457200" rtl="0" algn="l">
              <a:spcBef>
                <a:spcPts val="0"/>
              </a:spcBef>
              <a:spcAft>
                <a:spcPts val="0"/>
              </a:spcAft>
              <a:buNone/>
            </a:pPr>
            <a:r>
              <a:t/>
            </a:r>
            <a:endParaRPr sz="1150">
              <a:solidFill>
                <a:srgbClr val="EFEFEF"/>
              </a:solidFill>
            </a:endParaRPr>
          </a:p>
          <a:p>
            <a:pPr indent="0" lvl="0" marL="914400" rtl="0" algn="l">
              <a:spcBef>
                <a:spcPts val="0"/>
              </a:spcBef>
              <a:spcAft>
                <a:spcPts val="0"/>
              </a:spcAft>
              <a:buNone/>
            </a:pPr>
            <a:br>
              <a:rPr lang="en" sz="1150">
                <a:solidFill>
                  <a:srgbClr val="B7B7B7"/>
                </a:solidFill>
              </a:rPr>
            </a:br>
            <a:r>
              <a:rPr lang="en" sz="1150">
                <a:solidFill>
                  <a:srgbClr val="B7B7B7"/>
                </a:solidFill>
              </a:rPr>
              <a:t>	</a:t>
            </a:r>
            <a:r>
              <a:rPr lang="en" sz="1150">
                <a:solidFill>
                  <a:schemeClr val="accent1"/>
                </a:solidFill>
              </a:rPr>
              <a:t>	</a:t>
            </a:r>
            <a:endParaRPr sz="1150">
              <a:solidFill>
                <a:srgbClr val="B7B7B7"/>
              </a:solidFill>
            </a:endParaRPr>
          </a:p>
        </p:txBody>
      </p:sp>
      <p:pic>
        <p:nvPicPr>
          <p:cNvPr id="599" name="Google Shape;599;p71" title="WhatsApp Image 2025-10-04 at 10.59.53 PM(1).jpeg"/>
          <p:cNvPicPr preferRelativeResize="0"/>
          <p:nvPr/>
        </p:nvPicPr>
        <p:blipFill rotWithShape="1">
          <a:blip r:embed="rId3">
            <a:alphaModFix/>
          </a:blip>
          <a:srcRect b="8800" l="14770" r="11705" t="0"/>
          <a:stretch/>
        </p:blipFill>
        <p:spPr>
          <a:xfrm>
            <a:off x="940275" y="2079050"/>
            <a:ext cx="5621750" cy="27793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03" name="Shape 603"/>
        <p:cNvGrpSpPr/>
        <p:nvPr/>
      </p:nvGrpSpPr>
      <p:grpSpPr>
        <a:xfrm>
          <a:off x="0" y="0"/>
          <a:ext cx="0" cy="0"/>
          <a:chOff x="0" y="0"/>
          <a:chExt cx="0" cy="0"/>
        </a:xfrm>
      </p:grpSpPr>
      <p:sp>
        <p:nvSpPr>
          <p:cNvPr id="604" name="Google Shape;604;p72"/>
          <p:cNvSpPr txBox="1"/>
          <p:nvPr>
            <p:ph idx="1" type="body"/>
          </p:nvPr>
        </p:nvSpPr>
        <p:spPr>
          <a:xfrm>
            <a:off x="352550" y="292375"/>
            <a:ext cx="8533800" cy="458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150">
              <a:solidFill>
                <a:schemeClr val="accent1"/>
              </a:solidFill>
            </a:endParaRPr>
          </a:p>
          <a:p>
            <a:pPr indent="-304800" lvl="0" marL="457200" rtl="0" algn="l">
              <a:spcBef>
                <a:spcPts val="0"/>
              </a:spcBef>
              <a:spcAft>
                <a:spcPts val="0"/>
              </a:spcAft>
              <a:buSzPts val="1200"/>
              <a:buChar char="●"/>
            </a:pPr>
            <a:r>
              <a:rPr lang="en" sz="1150">
                <a:solidFill>
                  <a:schemeClr val="accent1"/>
                </a:solidFill>
              </a:rPr>
              <a:t>branch  Commands    -   </a:t>
            </a:r>
            <a:r>
              <a:rPr lang="en" sz="1150">
                <a:solidFill>
                  <a:srgbClr val="EFEFEF"/>
                </a:solidFill>
              </a:rPr>
              <a:t>There are some branch command which could be used for creating, switching or listing branch.</a:t>
            </a:r>
            <a:endParaRPr sz="1150">
              <a:solidFill>
                <a:srgbClr val="EFEFEF"/>
              </a:solidFill>
            </a:endParaRPr>
          </a:p>
          <a:p>
            <a:pPr indent="0" lvl="0" marL="457200" rtl="0" algn="l">
              <a:spcBef>
                <a:spcPts val="0"/>
              </a:spcBef>
              <a:spcAft>
                <a:spcPts val="0"/>
              </a:spcAft>
              <a:buNone/>
            </a:pPr>
            <a:r>
              <a:rPr lang="en" sz="1150">
                <a:solidFill>
                  <a:srgbClr val="EFEFEF"/>
                </a:solidFill>
              </a:rPr>
              <a:t>		</a:t>
            </a:r>
            <a:endParaRPr sz="1150">
              <a:solidFill>
                <a:srgbClr val="EFEFEF"/>
              </a:solidFill>
            </a:endParaRPr>
          </a:p>
          <a:p>
            <a:pPr indent="0" lvl="0" marL="1371600" rtl="0" algn="l">
              <a:spcBef>
                <a:spcPts val="0"/>
              </a:spcBef>
              <a:spcAft>
                <a:spcPts val="0"/>
              </a:spcAft>
              <a:buNone/>
            </a:pPr>
            <a:r>
              <a:rPr lang="en" sz="1150">
                <a:solidFill>
                  <a:schemeClr val="accent1"/>
                </a:solidFill>
              </a:rPr>
              <a:t>$    </a:t>
            </a:r>
            <a:r>
              <a:rPr lang="en" sz="1150">
                <a:solidFill>
                  <a:srgbClr val="EFEFEF"/>
                </a:solidFill>
              </a:rPr>
              <a:t>git branch </a:t>
            </a:r>
            <a:r>
              <a:rPr lang="en" sz="1150">
                <a:solidFill>
                  <a:srgbClr val="EFEFEF"/>
                </a:solidFill>
              </a:rPr>
              <a:t>&lt;</a:t>
            </a:r>
            <a:r>
              <a:rPr lang="en" sz="1150">
                <a:solidFill>
                  <a:schemeClr val="accent1"/>
                </a:solidFill>
              </a:rPr>
              <a:t>branch_name</a:t>
            </a:r>
            <a:r>
              <a:rPr lang="en" sz="1150">
                <a:solidFill>
                  <a:srgbClr val="EFEFEF"/>
                </a:solidFill>
              </a:rPr>
              <a:t>&gt;</a:t>
            </a:r>
            <a:r>
              <a:rPr lang="en" sz="1150">
                <a:solidFill>
                  <a:srgbClr val="EFEFEF"/>
                </a:solidFill>
              </a:rPr>
              <a:t>			</a:t>
            </a:r>
            <a:r>
              <a:rPr lang="en" sz="1150">
                <a:solidFill>
                  <a:srgbClr val="B7B7B7"/>
                </a:solidFill>
              </a:rPr>
              <a:t>#    Create a new branch… </a:t>
            </a:r>
            <a:br>
              <a:rPr lang="en" sz="1150">
                <a:solidFill>
                  <a:schemeClr val="accent1"/>
                </a:solidFill>
              </a:rPr>
            </a:br>
            <a:endParaRPr sz="1150">
              <a:solidFill>
                <a:schemeClr val="accent1"/>
              </a:solidFill>
            </a:endParaRPr>
          </a:p>
          <a:p>
            <a:pPr indent="0" lvl="0" marL="1371600" rtl="0" algn="l">
              <a:spcBef>
                <a:spcPts val="0"/>
              </a:spcBef>
              <a:spcAft>
                <a:spcPts val="0"/>
              </a:spcAft>
              <a:buNone/>
            </a:pPr>
            <a:r>
              <a:rPr lang="en" sz="1150">
                <a:solidFill>
                  <a:schemeClr val="accent1"/>
                </a:solidFill>
              </a:rPr>
              <a:t>$    </a:t>
            </a:r>
            <a:r>
              <a:rPr lang="en" sz="1150">
                <a:solidFill>
                  <a:srgbClr val="EFEFEF"/>
                </a:solidFill>
              </a:rPr>
              <a:t>git branch						</a:t>
            </a:r>
            <a:r>
              <a:rPr lang="en" sz="1150">
                <a:solidFill>
                  <a:srgbClr val="B7B7B7"/>
                </a:solidFill>
              </a:rPr>
              <a:t>#    List all branches in the current repository… </a:t>
            </a:r>
            <a:br>
              <a:rPr lang="en" sz="1150">
                <a:solidFill>
                  <a:schemeClr val="accent1"/>
                </a:solidFill>
              </a:rPr>
            </a:br>
            <a:endParaRPr sz="1150">
              <a:solidFill>
                <a:schemeClr val="accent1"/>
              </a:solidFill>
            </a:endParaRPr>
          </a:p>
          <a:p>
            <a:pPr indent="0" lvl="0" marL="1371600" rtl="0" algn="l">
              <a:spcBef>
                <a:spcPts val="0"/>
              </a:spcBef>
              <a:spcAft>
                <a:spcPts val="0"/>
              </a:spcAft>
              <a:buNone/>
            </a:pPr>
            <a:r>
              <a:rPr lang="en" sz="1150">
                <a:solidFill>
                  <a:schemeClr val="accent1"/>
                </a:solidFill>
              </a:rPr>
              <a:t>$    </a:t>
            </a:r>
            <a:r>
              <a:rPr lang="en" sz="1150">
                <a:solidFill>
                  <a:srgbClr val="EFEFEF"/>
                </a:solidFill>
              </a:rPr>
              <a:t>git checkout &lt;</a:t>
            </a:r>
            <a:r>
              <a:rPr lang="en" sz="1150">
                <a:solidFill>
                  <a:schemeClr val="accent1"/>
                </a:solidFill>
              </a:rPr>
              <a:t>branch_name</a:t>
            </a:r>
            <a:r>
              <a:rPr lang="en" sz="1150">
                <a:solidFill>
                  <a:srgbClr val="EFEFEF"/>
                </a:solidFill>
              </a:rPr>
              <a:t>&gt;			</a:t>
            </a:r>
            <a:r>
              <a:rPr lang="en" sz="1150">
                <a:solidFill>
                  <a:srgbClr val="B7B7B7"/>
                </a:solidFill>
              </a:rPr>
              <a:t>#    Switch to branches… </a:t>
            </a:r>
            <a:br>
              <a:rPr lang="en" sz="1150">
                <a:solidFill>
                  <a:schemeClr val="accent1"/>
                </a:solidFill>
              </a:rPr>
            </a:br>
            <a:endParaRPr sz="1150">
              <a:solidFill>
                <a:schemeClr val="accent1"/>
              </a:solidFill>
            </a:endParaRPr>
          </a:p>
          <a:p>
            <a:pPr indent="0" lvl="0" marL="1371600" rtl="0" algn="l">
              <a:spcBef>
                <a:spcPts val="0"/>
              </a:spcBef>
              <a:spcAft>
                <a:spcPts val="0"/>
              </a:spcAft>
              <a:buNone/>
            </a:pPr>
            <a:r>
              <a:rPr lang="en" sz="1150">
                <a:solidFill>
                  <a:schemeClr val="accent1"/>
                </a:solidFill>
              </a:rPr>
              <a:t>$    </a:t>
            </a:r>
            <a:r>
              <a:rPr lang="en" sz="1150">
                <a:solidFill>
                  <a:srgbClr val="EFEFEF"/>
                </a:solidFill>
              </a:rPr>
              <a:t>git merge &lt;</a:t>
            </a:r>
            <a:r>
              <a:rPr lang="en" sz="1150">
                <a:solidFill>
                  <a:schemeClr val="accent1"/>
                </a:solidFill>
              </a:rPr>
              <a:t>branch_name</a:t>
            </a:r>
            <a:r>
              <a:rPr lang="en" sz="1150">
                <a:solidFill>
                  <a:srgbClr val="EFEFEF"/>
                </a:solidFill>
              </a:rPr>
              <a:t>&gt;			</a:t>
            </a:r>
            <a:r>
              <a:rPr lang="en" sz="1150">
                <a:solidFill>
                  <a:srgbClr val="B7B7B7"/>
                </a:solidFill>
              </a:rPr>
              <a:t>#    Merges the branches… </a:t>
            </a:r>
            <a:br>
              <a:rPr lang="en" sz="1150">
                <a:solidFill>
                  <a:schemeClr val="accent1"/>
                </a:solidFill>
              </a:rPr>
            </a:br>
            <a:endParaRPr sz="1150">
              <a:solidFill>
                <a:schemeClr val="accent1"/>
              </a:solidFill>
            </a:endParaRPr>
          </a:p>
          <a:p>
            <a:pPr indent="0" lvl="0" marL="0" rtl="0" algn="l">
              <a:spcBef>
                <a:spcPts val="0"/>
              </a:spcBef>
              <a:spcAft>
                <a:spcPts val="0"/>
              </a:spcAft>
              <a:buNone/>
            </a:pPr>
            <a:br>
              <a:rPr lang="en" sz="1150">
                <a:solidFill>
                  <a:srgbClr val="B7B7B7"/>
                </a:solidFill>
              </a:rPr>
            </a:br>
            <a:r>
              <a:rPr lang="en" sz="1150">
                <a:solidFill>
                  <a:srgbClr val="B7B7B7"/>
                </a:solidFill>
              </a:rPr>
              <a:t>	</a:t>
            </a:r>
            <a:r>
              <a:rPr lang="en" sz="1150">
                <a:solidFill>
                  <a:schemeClr val="accent1"/>
                </a:solidFill>
              </a:rPr>
              <a:t>Note : </a:t>
            </a:r>
            <a:r>
              <a:rPr lang="en" sz="1150">
                <a:solidFill>
                  <a:srgbClr val="B7B7B7"/>
                </a:solidFill>
              </a:rPr>
              <a:t>To create a new branch and also switch to it, then we should execute following command…</a:t>
            </a:r>
            <a:endParaRPr sz="1150">
              <a:solidFill>
                <a:srgbClr val="EFEFEF"/>
              </a:solidFill>
            </a:endParaRPr>
          </a:p>
          <a:p>
            <a:pPr indent="0" lvl="0" marL="914400" rtl="0" algn="l">
              <a:spcBef>
                <a:spcPts val="0"/>
              </a:spcBef>
              <a:spcAft>
                <a:spcPts val="0"/>
              </a:spcAft>
              <a:buNone/>
            </a:pPr>
            <a:r>
              <a:rPr lang="en" sz="1150">
                <a:solidFill>
                  <a:schemeClr val="accent1"/>
                </a:solidFill>
              </a:rPr>
              <a:t>	</a:t>
            </a:r>
            <a:endParaRPr sz="1150">
              <a:solidFill>
                <a:schemeClr val="accent1"/>
              </a:solidFill>
            </a:endParaRPr>
          </a:p>
          <a:p>
            <a:pPr indent="0" lvl="0" marL="914400" rtl="0" algn="l">
              <a:spcBef>
                <a:spcPts val="0"/>
              </a:spcBef>
              <a:spcAft>
                <a:spcPts val="0"/>
              </a:spcAft>
              <a:buNone/>
            </a:pPr>
            <a:r>
              <a:rPr lang="en" sz="1150">
                <a:solidFill>
                  <a:schemeClr val="accent1"/>
                </a:solidFill>
              </a:rPr>
              <a:t>	</a:t>
            </a:r>
            <a:r>
              <a:rPr lang="en" sz="1150">
                <a:solidFill>
                  <a:schemeClr val="accent1"/>
                </a:solidFill>
              </a:rPr>
              <a:t>$    </a:t>
            </a:r>
            <a:r>
              <a:rPr lang="en" sz="1150">
                <a:solidFill>
                  <a:srgbClr val="EFEFEF"/>
                </a:solidFill>
              </a:rPr>
              <a:t>git checkout -b  &lt;</a:t>
            </a:r>
            <a:r>
              <a:rPr lang="en" sz="1150">
                <a:solidFill>
                  <a:schemeClr val="accent1"/>
                </a:solidFill>
              </a:rPr>
              <a:t>branch_name</a:t>
            </a:r>
            <a:r>
              <a:rPr lang="en" sz="1150">
                <a:solidFill>
                  <a:srgbClr val="EFEFEF"/>
                </a:solidFill>
              </a:rPr>
              <a:t>&gt;		</a:t>
            </a:r>
            <a:r>
              <a:rPr lang="en" sz="1150">
                <a:solidFill>
                  <a:srgbClr val="B7B7B7"/>
                </a:solidFill>
              </a:rPr>
              <a:t>#    Create a branch and switch on it with snapshot</a:t>
            </a:r>
            <a:br>
              <a:rPr lang="en" sz="1150">
                <a:solidFill>
                  <a:srgbClr val="B7B7B7"/>
                </a:solidFill>
              </a:rPr>
            </a:br>
            <a:r>
              <a:rPr lang="en" sz="1150">
                <a:solidFill>
                  <a:srgbClr val="B7B7B7"/>
                </a:solidFill>
              </a:rPr>
              <a:t> 								      of existing branch… </a:t>
            </a:r>
            <a:br>
              <a:rPr lang="en" sz="1150">
                <a:solidFill>
                  <a:schemeClr val="accent1"/>
                </a:solidFill>
              </a:rPr>
            </a:br>
            <a:endParaRPr sz="1150">
              <a:solidFill>
                <a:schemeClr val="accent1"/>
              </a:solidFill>
            </a:endParaRPr>
          </a:p>
          <a:p>
            <a:pPr indent="0" lvl="0" marL="0" rtl="0" algn="l">
              <a:spcBef>
                <a:spcPts val="0"/>
              </a:spcBef>
              <a:spcAft>
                <a:spcPts val="0"/>
              </a:spcAft>
              <a:buNone/>
            </a:pPr>
            <a:br>
              <a:rPr lang="en" sz="1150">
                <a:solidFill>
                  <a:srgbClr val="B7B7B7"/>
                </a:solidFill>
              </a:rPr>
            </a:br>
            <a:endParaRPr sz="1150">
              <a:solidFill>
                <a:schemeClr val="accen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08" name="Shape 608"/>
        <p:cNvGrpSpPr/>
        <p:nvPr/>
      </p:nvGrpSpPr>
      <p:grpSpPr>
        <a:xfrm>
          <a:off x="0" y="0"/>
          <a:ext cx="0" cy="0"/>
          <a:chOff x="0" y="0"/>
          <a:chExt cx="0" cy="0"/>
        </a:xfrm>
      </p:grpSpPr>
      <p:sp>
        <p:nvSpPr>
          <p:cNvPr id="609" name="Google Shape;609;p73"/>
          <p:cNvSpPr txBox="1"/>
          <p:nvPr>
            <p:ph idx="1" type="body"/>
          </p:nvPr>
        </p:nvSpPr>
        <p:spPr>
          <a:xfrm>
            <a:off x="352550" y="283350"/>
            <a:ext cx="8533800" cy="471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50">
                <a:solidFill>
                  <a:schemeClr val="accent1"/>
                </a:solidFill>
              </a:rPr>
              <a:t>Demo : </a:t>
            </a:r>
            <a:r>
              <a:rPr lang="en" sz="1150">
                <a:solidFill>
                  <a:srgbClr val="EFEFEF"/>
                </a:solidFill>
              </a:rPr>
              <a:t>It’s display the about creation of a branch , switching on branch and listing of </a:t>
            </a:r>
            <a:r>
              <a:rPr lang="en" sz="1150">
                <a:solidFill>
                  <a:srgbClr val="EFEFEF"/>
                </a:solidFill>
              </a:rPr>
              <a:t>branches…</a:t>
            </a:r>
            <a:endParaRPr sz="1150">
              <a:solidFill>
                <a:schemeClr val="accent1"/>
              </a:solidFill>
            </a:endParaRPr>
          </a:p>
          <a:p>
            <a:pPr indent="0" lvl="0" marL="0" rtl="0" algn="l">
              <a:spcBef>
                <a:spcPts val="0"/>
              </a:spcBef>
              <a:spcAft>
                <a:spcPts val="0"/>
              </a:spcAft>
              <a:buNone/>
            </a:pPr>
            <a:br>
              <a:rPr lang="en" sz="1150">
                <a:solidFill>
                  <a:srgbClr val="B7B7B7"/>
                </a:solidFill>
              </a:rPr>
            </a:br>
            <a:endParaRPr sz="1150">
              <a:solidFill>
                <a:schemeClr val="accent1"/>
              </a:solidFill>
            </a:endParaRPr>
          </a:p>
        </p:txBody>
      </p:sp>
      <p:pic>
        <p:nvPicPr>
          <p:cNvPr id="610" name="Google Shape;610;p73" title="WhatsApp Image 2025-10-04 at 10.59.52 PM.jpeg"/>
          <p:cNvPicPr preferRelativeResize="0"/>
          <p:nvPr/>
        </p:nvPicPr>
        <p:blipFill rotWithShape="1">
          <a:blip r:embed="rId3">
            <a:alphaModFix/>
          </a:blip>
          <a:srcRect b="8122" l="10425" r="12007" t="0"/>
          <a:stretch/>
        </p:blipFill>
        <p:spPr>
          <a:xfrm>
            <a:off x="430400" y="689450"/>
            <a:ext cx="4141600" cy="2138626"/>
          </a:xfrm>
          <a:prstGeom prst="rect">
            <a:avLst/>
          </a:prstGeom>
          <a:noFill/>
          <a:ln>
            <a:noFill/>
          </a:ln>
        </p:spPr>
      </p:pic>
      <p:pic>
        <p:nvPicPr>
          <p:cNvPr id="611" name="Google Shape;611;p73" title="WhatsApp Image 2025-10-04 at 10.59.52 PM(1).jpeg"/>
          <p:cNvPicPr preferRelativeResize="0"/>
          <p:nvPr/>
        </p:nvPicPr>
        <p:blipFill rotWithShape="1">
          <a:blip r:embed="rId4">
            <a:alphaModFix/>
          </a:blip>
          <a:srcRect b="0" l="10434" r="9731" t="40901"/>
          <a:stretch/>
        </p:blipFill>
        <p:spPr>
          <a:xfrm>
            <a:off x="430400" y="2864050"/>
            <a:ext cx="4141600" cy="2138626"/>
          </a:xfrm>
          <a:prstGeom prst="rect">
            <a:avLst/>
          </a:prstGeom>
          <a:noFill/>
          <a:ln>
            <a:noFill/>
          </a:ln>
        </p:spPr>
      </p:pic>
      <p:pic>
        <p:nvPicPr>
          <p:cNvPr id="612" name="Google Shape;612;p73" title="WhatsApp Image 2025-10-04 at 10.59.51 PM.jpeg"/>
          <p:cNvPicPr preferRelativeResize="0"/>
          <p:nvPr/>
        </p:nvPicPr>
        <p:blipFill rotWithShape="1">
          <a:blip r:embed="rId5">
            <a:alphaModFix/>
          </a:blip>
          <a:srcRect b="9706" l="9739" r="21084" t="0"/>
          <a:stretch/>
        </p:blipFill>
        <p:spPr>
          <a:xfrm>
            <a:off x="4631775" y="1501525"/>
            <a:ext cx="4218474" cy="2607851"/>
          </a:xfrm>
          <a:prstGeom prst="rect">
            <a:avLst/>
          </a:prstGeom>
          <a:noFill/>
          <a:ln>
            <a:noFill/>
          </a:ln>
        </p:spPr>
      </p:pic>
      <p:sp>
        <p:nvSpPr>
          <p:cNvPr id="613" name="Google Shape;613;p73"/>
          <p:cNvSpPr/>
          <p:nvPr/>
        </p:nvSpPr>
        <p:spPr>
          <a:xfrm>
            <a:off x="4353350" y="863375"/>
            <a:ext cx="91100" cy="20047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1</a:t>
            </a:r>
          </a:p>
        </p:txBody>
      </p:sp>
      <p:sp>
        <p:nvSpPr>
          <p:cNvPr id="614" name="Google Shape;614;p73"/>
          <p:cNvSpPr/>
          <p:nvPr/>
        </p:nvSpPr>
        <p:spPr>
          <a:xfrm>
            <a:off x="4353346" y="4501600"/>
            <a:ext cx="123150" cy="20047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2</a:t>
            </a:r>
          </a:p>
        </p:txBody>
      </p:sp>
      <p:sp>
        <p:nvSpPr>
          <p:cNvPr id="615" name="Google Shape;615;p73"/>
          <p:cNvSpPr/>
          <p:nvPr/>
        </p:nvSpPr>
        <p:spPr>
          <a:xfrm>
            <a:off x="8559921" y="3564675"/>
            <a:ext cx="122109" cy="203821"/>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3</a:t>
            </a: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19" name="Shape 619"/>
        <p:cNvGrpSpPr/>
        <p:nvPr/>
      </p:nvGrpSpPr>
      <p:grpSpPr>
        <a:xfrm>
          <a:off x="0" y="0"/>
          <a:ext cx="0" cy="0"/>
          <a:chOff x="0" y="0"/>
          <a:chExt cx="0" cy="0"/>
        </a:xfrm>
      </p:grpSpPr>
      <p:sp>
        <p:nvSpPr>
          <p:cNvPr id="620" name="Google Shape;620;p74"/>
          <p:cNvSpPr txBox="1"/>
          <p:nvPr>
            <p:ph idx="1" type="body"/>
          </p:nvPr>
        </p:nvSpPr>
        <p:spPr>
          <a:xfrm>
            <a:off x="352550" y="220175"/>
            <a:ext cx="8533800" cy="47643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150">
                <a:solidFill>
                  <a:schemeClr val="accent1"/>
                </a:solidFill>
              </a:rPr>
              <a:t>Known About The Git </a:t>
            </a:r>
            <a:r>
              <a:rPr lang="en" sz="1150">
                <a:solidFill>
                  <a:schemeClr val="accent1"/>
                </a:solidFill>
              </a:rPr>
              <a:t>Merging</a:t>
            </a:r>
            <a:r>
              <a:rPr lang="en" sz="1150">
                <a:solidFill>
                  <a:schemeClr val="accent1"/>
                </a:solidFill>
              </a:rPr>
              <a:t>   :  </a:t>
            </a:r>
            <a:br>
              <a:rPr lang="en" sz="1150">
                <a:solidFill>
                  <a:schemeClr val="accent1"/>
                </a:solidFill>
              </a:rPr>
            </a:br>
            <a:br>
              <a:rPr lang="en" sz="1150">
                <a:solidFill>
                  <a:schemeClr val="accent1"/>
                </a:solidFill>
              </a:rPr>
            </a:br>
            <a:r>
              <a:rPr lang="en" sz="1150">
                <a:solidFill>
                  <a:schemeClr val="accent1"/>
                </a:solidFill>
              </a:rPr>
              <a:t>	</a:t>
            </a:r>
            <a:r>
              <a:rPr lang="en" sz="1150">
                <a:solidFill>
                  <a:srgbClr val="EFEFEF"/>
                </a:solidFill>
              </a:rPr>
              <a:t>Git merging is use for integrate the change from one Git branch to another which combines two or</a:t>
            </a:r>
            <a:br>
              <a:rPr lang="en" sz="1150">
                <a:solidFill>
                  <a:srgbClr val="EFEFEF"/>
                </a:solidFill>
              </a:rPr>
            </a:br>
            <a:r>
              <a:rPr lang="en" sz="1150">
                <a:solidFill>
                  <a:srgbClr val="EFEFEF"/>
                </a:solidFill>
              </a:rPr>
              <a:t> 	more sequence commits changes and merge </a:t>
            </a:r>
            <a:r>
              <a:rPr lang="en" sz="1150">
                <a:solidFill>
                  <a:srgbClr val="EFEFEF"/>
                </a:solidFill>
              </a:rPr>
              <a:t>into target </a:t>
            </a:r>
            <a:br>
              <a:rPr lang="en" sz="1150">
                <a:solidFill>
                  <a:srgbClr val="EFEFEF"/>
                </a:solidFill>
              </a:rPr>
            </a:br>
            <a:r>
              <a:rPr lang="en" sz="1150">
                <a:solidFill>
                  <a:srgbClr val="EFEFEF"/>
                </a:solidFill>
              </a:rPr>
              <a:t>	branch by creating</a:t>
            </a:r>
            <a:r>
              <a:rPr lang="en" sz="1150">
                <a:solidFill>
                  <a:srgbClr val="EFEFEF"/>
                </a:solidFill>
              </a:rPr>
              <a:t> single commit. </a:t>
            </a:r>
            <a:br>
              <a:rPr lang="en" sz="1150">
                <a:solidFill>
                  <a:srgbClr val="EFEFEF"/>
                </a:solidFill>
              </a:rPr>
            </a:br>
            <a:r>
              <a:rPr lang="en" sz="1150">
                <a:solidFill>
                  <a:srgbClr val="EFEFEF"/>
                </a:solidFill>
              </a:rPr>
              <a:t>	So `</a:t>
            </a:r>
            <a:r>
              <a:rPr lang="en" sz="1150">
                <a:solidFill>
                  <a:schemeClr val="accent1"/>
                </a:solidFill>
              </a:rPr>
              <a:t>git merge</a:t>
            </a:r>
            <a:r>
              <a:rPr lang="en" sz="1150">
                <a:solidFill>
                  <a:srgbClr val="EFEFEF"/>
                </a:solidFill>
              </a:rPr>
              <a:t>` command provide the facility to bring</a:t>
            </a:r>
            <a:br>
              <a:rPr lang="en" sz="1150">
                <a:solidFill>
                  <a:srgbClr val="EFEFEF"/>
                </a:solidFill>
              </a:rPr>
            </a:br>
            <a:r>
              <a:rPr lang="en" sz="1150">
                <a:solidFill>
                  <a:srgbClr val="EFEFEF"/>
                </a:solidFill>
              </a:rPr>
              <a:t>	all those changes </a:t>
            </a:r>
            <a:r>
              <a:rPr lang="en" sz="1150">
                <a:solidFill>
                  <a:srgbClr val="EFEFEF"/>
                </a:solidFill>
              </a:rPr>
              <a:t>from</a:t>
            </a:r>
            <a:r>
              <a:rPr lang="en" sz="1150">
                <a:solidFill>
                  <a:srgbClr val="EFEFEF"/>
                </a:solidFill>
              </a:rPr>
              <a:t> source to target branch.</a:t>
            </a:r>
            <a:br>
              <a:rPr lang="en" sz="1150">
                <a:solidFill>
                  <a:srgbClr val="EFEFEF"/>
                </a:solidFill>
              </a:rPr>
            </a:br>
            <a:r>
              <a:rPr lang="en" sz="1150">
                <a:solidFill>
                  <a:srgbClr val="EFEFEF"/>
                </a:solidFill>
              </a:rPr>
              <a:t>	</a:t>
            </a:r>
            <a:endParaRPr sz="1150">
              <a:solidFill>
                <a:srgbClr val="EFEFEF"/>
              </a:solidFill>
            </a:endParaRPr>
          </a:p>
          <a:p>
            <a:pPr indent="457200" lvl="0" marL="0" rtl="0" algn="l">
              <a:spcBef>
                <a:spcPts val="0"/>
              </a:spcBef>
              <a:spcAft>
                <a:spcPts val="0"/>
              </a:spcAft>
              <a:buNone/>
            </a:pPr>
            <a:r>
              <a:rPr lang="en" sz="1150">
                <a:solidFill>
                  <a:srgbClr val="EFEFEF"/>
                </a:solidFill>
              </a:rPr>
              <a:t>But before the </a:t>
            </a:r>
            <a:r>
              <a:rPr lang="en" sz="1150">
                <a:solidFill>
                  <a:srgbClr val="EFEFEF"/>
                </a:solidFill>
              </a:rPr>
              <a:t>merging, we should analyse the difference</a:t>
            </a:r>
            <a:br>
              <a:rPr lang="en" sz="1150">
                <a:solidFill>
                  <a:srgbClr val="EFEFEF"/>
                </a:solidFill>
              </a:rPr>
            </a:br>
            <a:r>
              <a:rPr lang="en" sz="1150">
                <a:solidFill>
                  <a:srgbClr val="EFEFEF"/>
                </a:solidFill>
              </a:rPr>
              <a:t>	Between two branches using `</a:t>
            </a:r>
            <a:r>
              <a:rPr lang="en" sz="1150">
                <a:solidFill>
                  <a:schemeClr val="accent1"/>
                </a:solidFill>
              </a:rPr>
              <a:t>git diff</a:t>
            </a:r>
            <a:r>
              <a:rPr lang="en" sz="1150">
                <a:solidFill>
                  <a:srgbClr val="EFEFEF"/>
                </a:solidFill>
              </a:rPr>
              <a:t>` command or using</a:t>
            </a:r>
            <a:br>
              <a:rPr lang="en" sz="1150">
                <a:solidFill>
                  <a:srgbClr val="EFEFEF"/>
                </a:solidFill>
              </a:rPr>
            </a:br>
            <a:r>
              <a:rPr lang="en" sz="1150">
                <a:solidFill>
                  <a:srgbClr val="EFEFEF"/>
                </a:solidFill>
              </a:rPr>
              <a:t>	Gui ( </a:t>
            </a:r>
            <a:r>
              <a:rPr lang="en" sz="1150">
                <a:solidFill>
                  <a:schemeClr val="accent1"/>
                </a:solidFill>
              </a:rPr>
              <a:t>graphical user interface </a:t>
            </a:r>
            <a:r>
              <a:rPr lang="en" sz="1150">
                <a:solidFill>
                  <a:srgbClr val="EFEFEF"/>
                </a:solidFill>
              </a:rPr>
              <a:t>) tool.</a:t>
            </a:r>
            <a:endParaRPr sz="1150">
              <a:solidFill>
                <a:schemeClr val="accent1"/>
              </a:solidFill>
            </a:endParaRPr>
          </a:p>
          <a:p>
            <a:pPr indent="0" lvl="0" marL="1371600" rtl="0" algn="l">
              <a:spcBef>
                <a:spcPts val="0"/>
              </a:spcBef>
              <a:spcAft>
                <a:spcPts val="0"/>
              </a:spcAft>
              <a:buNone/>
            </a:pPr>
            <a:r>
              <a:t/>
            </a:r>
            <a:endParaRPr sz="1150">
              <a:solidFill>
                <a:schemeClr val="accent1"/>
              </a:solidFill>
            </a:endParaRPr>
          </a:p>
          <a:p>
            <a:pPr indent="0" lvl="0" marL="1371600" rtl="0" algn="l">
              <a:spcBef>
                <a:spcPts val="0"/>
              </a:spcBef>
              <a:spcAft>
                <a:spcPts val="0"/>
              </a:spcAft>
              <a:buNone/>
            </a:pPr>
            <a:r>
              <a:t/>
            </a:r>
            <a:endParaRPr sz="1150">
              <a:solidFill>
                <a:schemeClr val="accent1"/>
              </a:solidFill>
            </a:endParaRPr>
          </a:p>
          <a:p>
            <a:pPr indent="0" lvl="0" marL="0" rtl="0" algn="l">
              <a:spcBef>
                <a:spcPts val="0"/>
              </a:spcBef>
              <a:spcAft>
                <a:spcPts val="0"/>
              </a:spcAft>
              <a:buNone/>
            </a:pPr>
            <a:r>
              <a:t/>
            </a:r>
            <a:endParaRPr sz="1150">
              <a:solidFill>
                <a:schemeClr val="accent1"/>
              </a:solidFill>
            </a:endParaRPr>
          </a:p>
          <a:p>
            <a:pPr indent="0" lvl="0" marL="0" rtl="0" algn="l">
              <a:spcBef>
                <a:spcPts val="0"/>
              </a:spcBef>
              <a:spcAft>
                <a:spcPts val="0"/>
              </a:spcAft>
              <a:buNone/>
            </a:pPr>
            <a:r>
              <a:t/>
            </a:r>
            <a:endParaRPr sz="1150">
              <a:solidFill>
                <a:schemeClr val="accent1"/>
              </a:solidFill>
            </a:endParaRPr>
          </a:p>
          <a:p>
            <a:pPr indent="-304800" lvl="0" marL="457200" rtl="0" algn="l">
              <a:spcBef>
                <a:spcPts val="0"/>
              </a:spcBef>
              <a:spcAft>
                <a:spcPts val="0"/>
              </a:spcAft>
              <a:buSzPts val="1200"/>
              <a:buChar char="●"/>
            </a:pPr>
            <a:r>
              <a:rPr lang="en" sz="1150">
                <a:solidFill>
                  <a:schemeClr val="accent1"/>
                </a:solidFill>
              </a:rPr>
              <a:t> merge Commands    -   </a:t>
            </a:r>
            <a:r>
              <a:rPr lang="en" sz="1150">
                <a:solidFill>
                  <a:srgbClr val="EFEFEF"/>
                </a:solidFill>
              </a:rPr>
              <a:t>git merging follow some steps</a:t>
            </a:r>
            <a:br>
              <a:rPr lang="en" sz="1150">
                <a:solidFill>
                  <a:srgbClr val="EFEFEF"/>
                </a:solidFill>
              </a:rPr>
            </a:br>
            <a:r>
              <a:rPr lang="en" sz="1150">
                <a:solidFill>
                  <a:srgbClr val="EFEFEF"/>
                </a:solidFill>
              </a:rPr>
              <a:t> 			     for merge the branch;</a:t>
            </a:r>
            <a:br>
              <a:rPr lang="en" sz="1150">
                <a:solidFill>
                  <a:srgbClr val="EFEFEF"/>
                </a:solidFill>
              </a:rPr>
            </a:br>
            <a:r>
              <a:rPr lang="en" sz="1150">
                <a:solidFill>
                  <a:srgbClr val="EFEFEF"/>
                </a:solidFill>
              </a:rPr>
              <a:t>	1.  First switch on the target branch where we</a:t>
            </a:r>
            <a:br>
              <a:rPr lang="en" sz="1150">
                <a:solidFill>
                  <a:srgbClr val="EFEFEF"/>
                </a:solidFill>
              </a:rPr>
            </a:br>
            <a:r>
              <a:rPr lang="en" sz="1150">
                <a:solidFill>
                  <a:srgbClr val="EFEFEF"/>
                </a:solidFill>
              </a:rPr>
              <a:t>	     want to merge into.</a:t>
            </a:r>
            <a:endParaRPr sz="1150">
              <a:solidFill>
                <a:srgbClr val="EFEFEF"/>
              </a:solidFill>
            </a:endParaRPr>
          </a:p>
          <a:p>
            <a:pPr indent="0" lvl="0" marL="457200" rtl="0" algn="l">
              <a:spcBef>
                <a:spcPts val="0"/>
              </a:spcBef>
              <a:spcAft>
                <a:spcPts val="0"/>
              </a:spcAft>
              <a:buNone/>
            </a:pPr>
            <a:r>
              <a:rPr lang="en" sz="1150">
                <a:solidFill>
                  <a:srgbClr val="EFEFEF"/>
                </a:solidFill>
              </a:rPr>
              <a:t>	2.  Execute the git merge command follow by </a:t>
            </a:r>
            <a:br>
              <a:rPr lang="en" sz="1150">
                <a:solidFill>
                  <a:srgbClr val="EFEFEF"/>
                </a:solidFill>
              </a:rPr>
            </a:br>
            <a:r>
              <a:rPr lang="en" sz="1150">
                <a:solidFill>
                  <a:srgbClr val="EFEFEF"/>
                </a:solidFill>
              </a:rPr>
              <a:t>	     source branch name from where brings</a:t>
            </a:r>
            <a:br>
              <a:rPr lang="en" sz="1150">
                <a:solidFill>
                  <a:srgbClr val="EFEFEF"/>
                </a:solidFill>
              </a:rPr>
            </a:br>
            <a:r>
              <a:rPr lang="en" sz="1150">
                <a:solidFill>
                  <a:srgbClr val="EFEFEF"/>
                </a:solidFill>
              </a:rPr>
              <a:t>	     the changes.</a:t>
            </a:r>
            <a:endParaRPr sz="1150">
              <a:solidFill>
                <a:srgbClr val="EFEFEF"/>
              </a:solidFill>
            </a:endParaRPr>
          </a:p>
          <a:p>
            <a:pPr indent="0" lvl="0" marL="457200" rtl="0" algn="l">
              <a:spcBef>
                <a:spcPts val="0"/>
              </a:spcBef>
              <a:spcAft>
                <a:spcPts val="0"/>
              </a:spcAft>
              <a:buNone/>
            </a:pPr>
            <a:r>
              <a:rPr lang="en" sz="1150">
                <a:solidFill>
                  <a:srgbClr val="EFEFEF"/>
                </a:solidFill>
              </a:rPr>
              <a:t> </a:t>
            </a:r>
            <a:endParaRPr sz="1150">
              <a:solidFill>
                <a:srgbClr val="EFEFEF"/>
              </a:solidFill>
            </a:endParaRPr>
          </a:p>
          <a:p>
            <a:pPr indent="0" lvl="0" marL="457200" rtl="0" algn="l">
              <a:spcBef>
                <a:spcPts val="0"/>
              </a:spcBef>
              <a:spcAft>
                <a:spcPts val="0"/>
              </a:spcAft>
              <a:buNone/>
            </a:pPr>
            <a:r>
              <a:rPr lang="en" sz="1150">
                <a:solidFill>
                  <a:srgbClr val="EFEFEF"/>
                </a:solidFill>
              </a:rPr>
              <a:t>	 </a:t>
            </a:r>
            <a:r>
              <a:rPr lang="en" sz="1150">
                <a:solidFill>
                  <a:schemeClr val="accent1"/>
                </a:solidFill>
              </a:rPr>
              <a:t>$    </a:t>
            </a:r>
            <a:r>
              <a:rPr lang="en" sz="1150">
                <a:solidFill>
                  <a:srgbClr val="EFEFEF"/>
                </a:solidFill>
              </a:rPr>
              <a:t>git merge &lt;</a:t>
            </a:r>
            <a:r>
              <a:rPr lang="en" sz="1150">
                <a:solidFill>
                  <a:schemeClr val="accent1"/>
                </a:solidFill>
              </a:rPr>
              <a:t>source_branch_name</a:t>
            </a:r>
            <a:r>
              <a:rPr lang="en" sz="1150">
                <a:solidFill>
                  <a:srgbClr val="EFEFEF"/>
                </a:solidFill>
              </a:rPr>
              <a:t>&gt;</a:t>
            </a:r>
            <a:endParaRPr sz="1150">
              <a:solidFill>
                <a:srgbClr val="EFEFEF"/>
              </a:solidFill>
            </a:endParaRPr>
          </a:p>
        </p:txBody>
      </p:sp>
      <p:pic>
        <p:nvPicPr>
          <p:cNvPr id="621" name="Google Shape;621;p74" title="WhatsApp Image 2025-10-04 at 10.59.51 PM(1).jpeg"/>
          <p:cNvPicPr preferRelativeResize="0"/>
          <p:nvPr/>
        </p:nvPicPr>
        <p:blipFill rotWithShape="1">
          <a:blip r:embed="rId3">
            <a:alphaModFix/>
          </a:blip>
          <a:srcRect b="6985" l="16148" r="14872" t="0"/>
          <a:stretch/>
        </p:blipFill>
        <p:spPr>
          <a:xfrm>
            <a:off x="4820450" y="969125"/>
            <a:ext cx="3916275" cy="2165700"/>
          </a:xfrm>
          <a:prstGeom prst="rect">
            <a:avLst/>
          </a:prstGeom>
          <a:noFill/>
          <a:ln>
            <a:noFill/>
          </a:ln>
        </p:spPr>
      </p:pic>
      <p:pic>
        <p:nvPicPr>
          <p:cNvPr id="622" name="Google Shape;622;p74" title="WhatsApp Image 2025-10-04 at 10.59.49 PM.jpeg"/>
          <p:cNvPicPr preferRelativeResize="0"/>
          <p:nvPr/>
        </p:nvPicPr>
        <p:blipFill rotWithShape="1">
          <a:blip r:embed="rId4">
            <a:alphaModFix/>
          </a:blip>
          <a:srcRect b="38229" l="22267" r="19409" t="0"/>
          <a:stretch/>
        </p:blipFill>
        <p:spPr>
          <a:xfrm>
            <a:off x="4820437" y="3353625"/>
            <a:ext cx="3528250" cy="15406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26" name="Shape 626"/>
        <p:cNvGrpSpPr/>
        <p:nvPr/>
      </p:nvGrpSpPr>
      <p:grpSpPr>
        <a:xfrm>
          <a:off x="0" y="0"/>
          <a:ext cx="0" cy="0"/>
          <a:chOff x="0" y="0"/>
          <a:chExt cx="0" cy="0"/>
        </a:xfrm>
      </p:grpSpPr>
      <p:sp>
        <p:nvSpPr>
          <p:cNvPr id="627" name="Google Shape;627;p75"/>
          <p:cNvSpPr txBox="1"/>
          <p:nvPr>
            <p:ph idx="1" type="body"/>
          </p:nvPr>
        </p:nvSpPr>
        <p:spPr>
          <a:xfrm>
            <a:off x="352550" y="220175"/>
            <a:ext cx="8533800" cy="4764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150">
                <a:solidFill>
                  <a:schemeClr val="accent1"/>
                </a:solidFill>
              </a:rPr>
              <a:t>Types Of Merging</a:t>
            </a:r>
            <a:r>
              <a:rPr lang="en" sz="1150">
                <a:solidFill>
                  <a:schemeClr val="accent1"/>
                </a:solidFill>
              </a:rPr>
              <a:t>   :  </a:t>
            </a:r>
            <a:r>
              <a:rPr lang="en" sz="1150">
                <a:solidFill>
                  <a:srgbClr val="EFEFEF"/>
                </a:solidFill>
              </a:rPr>
              <a:t>There are two methods for merging the branch;</a:t>
            </a:r>
            <a:endParaRPr sz="1150">
              <a:solidFill>
                <a:schemeClr val="accent1"/>
              </a:solidFill>
            </a:endParaRPr>
          </a:p>
          <a:p>
            <a:pPr indent="-301625" lvl="0" marL="1828800" rtl="0" algn="l">
              <a:spcBef>
                <a:spcPts val="0"/>
              </a:spcBef>
              <a:spcAft>
                <a:spcPts val="0"/>
              </a:spcAft>
              <a:buClr>
                <a:schemeClr val="accent1"/>
              </a:buClr>
              <a:buSzPts val="1150"/>
              <a:buChar char="-"/>
            </a:pPr>
            <a:r>
              <a:rPr lang="en" sz="1150">
                <a:solidFill>
                  <a:schemeClr val="accent1"/>
                </a:solidFill>
              </a:rPr>
              <a:t>Fast Forward Merge </a:t>
            </a:r>
            <a:endParaRPr sz="1150">
              <a:solidFill>
                <a:schemeClr val="accent1"/>
              </a:solidFill>
            </a:endParaRPr>
          </a:p>
          <a:p>
            <a:pPr indent="-301625" lvl="0" marL="1828800" rtl="0" algn="l">
              <a:spcBef>
                <a:spcPts val="0"/>
              </a:spcBef>
              <a:spcAft>
                <a:spcPts val="0"/>
              </a:spcAft>
              <a:buSzPts val="1150"/>
              <a:buChar char="-"/>
            </a:pPr>
            <a:r>
              <a:rPr lang="en" sz="1150">
                <a:solidFill>
                  <a:schemeClr val="accent1"/>
                </a:solidFill>
              </a:rPr>
              <a:t>Recursive Merge</a:t>
            </a:r>
            <a:br>
              <a:rPr lang="en" sz="1150">
                <a:solidFill>
                  <a:schemeClr val="accent1"/>
                </a:solidFill>
              </a:rPr>
            </a:br>
            <a:endParaRPr sz="1150">
              <a:solidFill>
                <a:schemeClr val="accent1"/>
              </a:solidFill>
            </a:endParaRPr>
          </a:p>
          <a:p>
            <a:pPr indent="0" lvl="0" marL="0" rtl="0" algn="l">
              <a:spcBef>
                <a:spcPts val="0"/>
              </a:spcBef>
              <a:spcAft>
                <a:spcPts val="0"/>
              </a:spcAft>
              <a:buNone/>
            </a:pPr>
            <a:r>
              <a:t/>
            </a:r>
            <a:endParaRPr sz="1150">
              <a:solidFill>
                <a:schemeClr val="accent1"/>
              </a:solidFill>
            </a:endParaRPr>
          </a:p>
          <a:p>
            <a:pPr indent="457200" lvl="0" marL="0" rtl="0" algn="l">
              <a:spcBef>
                <a:spcPts val="0"/>
              </a:spcBef>
              <a:spcAft>
                <a:spcPts val="0"/>
              </a:spcAft>
              <a:buNone/>
            </a:pPr>
            <a:r>
              <a:rPr lang="en" sz="1150">
                <a:solidFill>
                  <a:schemeClr val="accent1"/>
                </a:solidFill>
              </a:rPr>
              <a:t>Note : </a:t>
            </a:r>
            <a:r>
              <a:rPr lang="en" sz="1150">
                <a:solidFill>
                  <a:srgbClr val="B7B7B7"/>
                </a:solidFill>
              </a:rPr>
              <a:t>Git merge algorithm use fast forward method, if latest commit of the target branch / main branch where </a:t>
            </a:r>
            <a:br>
              <a:rPr lang="en" sz="1150">
                <a:solidFill>
                  <a:srgbClr val="B7B7B7"/>
                </a:solidFill>
              </a:rPr>
            </a:br>
            <a:r>
              <a:rPr lang="en" sz="1150">
                <a:solidFill>
                  <a:srgbClr val="B7B7B7"/>
                </a:solidFill>
              </a:rPr>
              <a:t>		we are merging into is the same parent commit of source branch / feature branch which we are merging from.</a:t>
            </a:r>
            <a:endParaRPr sz="1150">
              <a:solidFill>
                <a:srgbClr val="B7B7B7"/>
              </a:solidFill>
            </a:endParaRPr>
          </a:p>
          <a:p>
            <a:pPr indent="457200" lvl="0" marL="0" rtl="0" algn="l">
              <a:spcBef>
                <a:spcPts val="0"/>
              </a:spcBef>
              <a:spcAft>
                <a:spcPts val="0"/>
              </a:spcAft>
              <a:buNone/>
            </a:pPr>
            <a:r>
              <a:rPr lang="en" sz="1150">
                <a:solidFill>
                  <a:srgbClr val="B7B7B7"/>
                </a:solidFill>
              </a:rPr>
              <a:t>	E.g - </a:t>
            </a:r>
            <a:br>
              <a:rPr lang="en" sz="1150">
                <a:solidFill>
                  <a:srgbClr val="B7B7B7"/>
                </a:solidFill>
              </a:rPr>
            </a:br>
            <a:r>
              <a:rPr lang="en" sz="1150">
                <a:solidFill>
                  <a:srgbClr val="B7B7B7"/>
                </a:solidFill>
              </a:rPr>
              <a:t>		</a:t>
            </a:r>
            <a:r>
              <a:rPr lang="en" sz="1150">
                <a:solidFill>
                  <a:schemeClr val="accent1"/>
                </a:solidFill>
              </a:rPr>
              <a:t>Let check in the first diagram, where target / main branch have two</a:t>
            </a:r>
            <a:br>
              <a:rPr lang="en" sz="1150">
                <a:solidFill>
                  <a:schemeClr val="accent1"/>
                </a:solidFill>
              </a:rPr>
            </a:br>
            <a:r>
              <a:rPr lang="en" sz="1150">
                <a:solidFill>
                  <a:schemeClr val="accent1"/>
                </a:solidFill>
              </a:rPr>
              <a:t>		commit A, B. And B is the latest commit for main branch which is</a:t>
            </a:r>
            <a:br>
              <a:rPr lang="en" sz="1150">
                <a:solidFill>
                  <a:schemeClr val="accent1"/>
                </a:solidFill>
              </a:rPr>
            </a:br>
            <a:r>
              <a:rPr lang="en" sz="1150">
                <a:solidFill>
                  <a:schemeClr val="accent1"/>
                </a:solidFill>
              </a:rPr>
              <a:t>		parent commit for new branch feature-one that follow two commit</a:t>
            </a:r>
            <a:br>
              <a:rPr lang="en" sz="1150">
                <a:solidFill>
                  <a:schemeClr val="accent1"/>
                </a:solidFill>
              </a:rPr>
            </a:br>
            <a:r>
              <a:rPr lang="en" sz="1150">
                <a:solidFill>
                  <a:schemeClr val="accent1"/>
                </a:solidFill>
              </a:rPr>
              <a:t>		C, D.  So In this case, main branch pointer will move on feature-one</a:t>
            </a:r>
            <a:br>
              <a:rPr lang="en" sz="1150">
                <a:solidFill>
                  <a:schemeClr val="accent1"/>
                </a:solidFill>
              </a:rPr>
            </a:br>
            <a:r>
              <a:rPr lang="en" sz="1150">
                <a:solidFill>
                  <a:schemeClr val="accent1"/>
                </a:solidFill>
              </a:rPr>
              <a:t>		commit, And there no new commit will create.</a:t>
            </a:r>
            <a:r>
              <a:rPr lang="en" sz="1150">
                <a:solidFill>
                  <a:srgbClr val="B7B7B7"/>
                </a:solidFill>
              </a:rPr>
              <a:t> </a:t>
            </a:r>
            <a:endParaRPr sz="1150">
              <a:solidFill>
                <a:srgbClr val="B7B7B7"/>
              </a:solidFill>
            </a:endParaRPr>
          </a:p>
          <a:p>
            <a:pPr indent="457200" lvl="0" marL="0" rtl="0" algn="l">
              <a:spcBef>
                <a:spcPts val="0"/>
              </a:spcBef>
              <a:spcAft>
                <a:spcPts val="0"/>
              </a:spcAft>
              <a:buNone/>
            </a:pPr>
            <a:r>
              <a:t/>
            </a:r>
            <a:endParaRPr sz="1150">
              <a:solidFill>
                <a:srgbClr val="B7B7B7"/>
              </a:solidFill>
            </a:endParaRPr>
          </a:p>
          <a:p>
            <a:pPr indent="0" lvl="0" marL="0" rtl="0" algn="l">
              <a:spcBef>
                <a:spcPts val="0"/>
              </a:spcBef>
              <a:spcAft>
                <a:spcPts val="0"/>
              </a:spcAft>
              <a:buNone/>
            </a:pPr>
            <a:r>
              <a:t/>
            </a:r>
            <a:endParaRPr sz="1150">
              <a:solidFill>
                <a:srgbClr val="B7B7B7"/>
              </a:solidFill>
            </a:endParaRPr>
          </a:p>
          <a:p>
            <a:pPr indent="457200" lvl="0" marL="0" rtl="0" algn="l">
              <a:spcBef>
                <a:spcPts val="0"/>
              </a:spcBef>
              <a:spcAft>
                <a:spcPts val="0"/>
              </a:spcAft>
              <a:buNone/>
            </a:pPr>
            <a:r>
              <a:rPr lang="en" sz="1150">
                <a:solidFill>
                  <a:srgbClr val="B7B7B7"/>
                </a:solidFill>
              </a:rPr>
              <a:t>But Git merge algorithm use recursive merge method, if latest commit of the target branch is not same parent commit</a:t>
            </a:r>
            <a:br>
              <a:rPr lang="en" sz="1150">
                <a:solidFill>
                  <a:srgbClr val="B7B7B7"/>
                </a:solidFill>
              </a:rPr>
            </a:br>
            <a:r>
              <a:rPr lang="en" sz="1150">
                <a:solidFill>
                  <a:srgbClr val="B7B7B7"/>
                </a:solidFill>
              </a:rPr>
              <a:t> 	of source branch.</a:t>
            </a:r>
            <a:br>
              <a:rPr lang="en" sz="1150">
                <a:solidFill>
                  <a:srgbClr val="B7B7B7"/>
                </a:solidFill>
              </a:rPr>
            </a:br>
            <a:r>
              <a:rPr lang="en" sz="1150">
                <a:solidFill>
                  <a:srgbClr val="B7B7B7"/>
                </a:solidFill>
              </a:rPr>
              <a:t>		E.g - </a:t>
            </a:r>
            <a:endParaRPr sz="1150">
              <a:solidFill>
                <a:srgbClr val="B7B7B7"/>
              </a:solidFill>
            </a:endParaRPr>
          </a:p>
          <a:p>
            <a:pPr indent="457200" lvl="0" marL="0" rtl="0" algn="l">
              <a:spcBef>
                <a:spcPts val="0"/>
              </a:spcBef>
              <a:spcAft>
                <a:spcPts val="0"/>
              </a:spcAft>
              <a:buNone/>
            </a:pPr>
            <a:r>
              <a:rPr lang="en" sz="1150">
                <a:solidFill>
                  <a:srgbClr val="B7B7B7"/>
                </a:solidFill>
              </a:rPr>
              <a:t>	</a:t>
            </a:r>
            <a:r>
              <a:rPr lang="en" sz="1150">
                <a:solidFill>
                  <a:schemeClr val="accent1"/>
                </a:solidFill>
              </a:rPr>
              <a:t>Let check in the second diagram, where target/main branch have three</a:t>
            </a:r>
            <a:br>
              <a:rPr lang="en" sz="1150">
                <a:solidFill>
                  <a:schemeClr val="accent1"/>
                </a:solidFill>
              </a:rPr>
            </a:br>
            <a:r>
              <a:rPr lang="en" sz="1150">
                <a:solidFill>
                  <a:schemeClr val="accent1"/>
                </a:solidFill>
              </a:rPr>
              <a:t>		commit A, B, E. And E is the latest commit for main branch which is not</a:t>
            </a:r>
            <a:br>
              <a:rPr lang="en" sz="1150">
                <a:solidFill>
                  <a:schemeClr val="accent1"/>
                </a:solidFill>
              </a:rPr>
            </a:br>
            <a:r>
              <a:rPr lang="en" sz="1150">
                <a:solidFill>
                  <a:schemeClr val="accent1"/>
                </a:solidFill>
              </a:rPr>
              <a:t>		parent commit for feature branch. feature-one have parent commit B.</a:t>
            </a:r>
            <a:br>
              <a:rPr lang="en" sz="1150">
                <a:solidFill>
                  <a:schemeClr val="accent1"/>
                </a:solidFill>
              </a:rPr>
            </a:br>
            <a:r>
              <a:rPr lang="en" sz="1150">
                <a:solidFill>
                  <a:schemeClr val="accent1"/>
                </a:solidFill>
              </a:rPr>
              <a:t>		So In recursive meage, all feature-one commits will combine and merge</a:t>
            </a:r>
            <a:br>
              <a:rPr lang="en" sz="1150">
                <a:solidFill>
                  <a:schemeClr val="accent1"/>
                </a:solidFill>
              </a:rPr>
            </a:br>
            <a:r>
              <a:rPr lang="en" sz="1150">
                <a:solidFill>
                  <a:schemeClr val="accent1"/>
                </a:solidFill>
              </a:rPr>
              <a:t>		into target branch with new commit F.</a:t>
            </a:r>
            <a:endParaRPr sz="1150">
              <a:solidFill>
                <a:srgbClr val="B7B7B7"/>
              </a:solidFill>
            </a:endParaRPr>
          </a:p>
          <a:p>
            <a:pPr indent="457200" lvl="0" marL="0" rtl="0" algn="l">
              <a:spcBef>
                <a:spcPts val="0"/>
              </a:spcBef>
              <a:spcAft>
                <a:spcPts val="0"/>
              </a:spcAft>
              <a:buNone/>
            </a:pPr>
            <a:r>
              <a:t/>
            </a:r>
            <a:endParaRPr sz="1150">
              <a:solidFill>
                <a:srgbClr val="B7B7B7"/>
              </a:solidFill>
            </a:endParaRPr>
          </a:p>
          <a:p>
            <a:pPr indent="457200" lvl="0" marL="0" rtl="0" algn="l">
              <a:spcBef>
                <a:spcPts val="0"/>
              </a:spcBef>
              <a:spcAft>
                <a:spcPts val="0"/>
              </a:spcAft>
              <a:buNone/>
            </a:pPr>
            <a:r>
              <a:t/>
            </a:r>
            <a:endParaRPr sz="1150">
              <a:solidFill>
                <a:srgbClr val="B7B7B7"/>
              </a:solidFill>
            </a:endParaRPr>
          </a:p>
          <a:p>
            <a:pPr indent="457200" lvl="0" marL="0" rtl="0" algn="l">
              <a:spcBef>
                <a:spcPts val="0"/>
              </a:spcBef>
              <a:spcAft>
                <a:spcPts val="0"/>
              </a:spcAft>
              <a:buNone/>
            </a:pPr>
            <a:r>
              <a:rPr lang="en" sz="1150">
                <a:solidFill>
                  <a:srgbClr val="B7B7B7"/>
                </a:solidFill>
              </a:rPr>
              <a:t>And In both of the methods, merging can be applied in two way</a:t>
            </a:r>
            <a:r>
              <a:rPr lang="en" sz="1150">
                <a:solidFill>
                  <a:srgbClr val="EFEFEF"/>
                </a:solidFill>
              </a:rPr>
              <a:t> </a:t>
            </a:r>
            <a:r>
              <a:rPr lang="en" sz="1150">
                <a:solidFill>
                  <a:schemeClr val="accent1"/>
                </a:solidFill>
              </a:rPr>
              <a:t>without conflict </a:t>
            </a:r>
            <a:r>
              <a:rPr lang="en" sz="1150">
                <a:solidFill>
                  <a:srgbClr val="B7B7B7"/>
                </a:solidFill>
              </a:rPr>
              <a:t>and</a:t>
            </a:r>
            <a:r>
              <a:rPr lang="en" sz="1150">
                <a:solidFill>
                  <a:srgbClr val="EFEFEF"/>
                </a:solidFill>
              </a:rPr>
              <a:t> </a:t>
            </a:r>
            <a:r>
              <a:rPr lang="en" sz="1150">
                <a:solidFill>
                  <a:schemeClr val="accent1"/>
                </a:solidFill>
              </a:rPr>
              <a:t>with conflict.</a:t>
            </a:r>
            <a:r>
              <a:rPr lang="en" sz="1150">
                <a:solidFill>
                  <a:srgbClr val="EFEFEF"/>
                </a:solidFill>
              </a:rPr>
              <a:t> </a:t>
            </a:r>
            <a:r>
              <a:rPr lang="en" sz="1150">
                <a:solidFill>
                  <a:srgbClr val="B7B7B7"/>
                </a:solidFill>
              </a:rPr>
              <a:t>So prevent these</a:t>
            </a:r>
            <a:br>
              <a:rPr lang="en" sz="1150">
                <a:solidFill>
                  <a:srgbClr val="B7B7B7"/>
                </a:solidFill>
              </a:rPr>
            </a:br>
            <a:r>
              <a:rPr lang="en" sz="1150">
                <a:solidFill>
                  <a:srgbClr val="B7B7B7"/>
                </a:solidFill>
              </a:rPr>
              <a:t> 	conflict we should follow git diff command or gui (graphical user interface) tool.</a:t>
            </a:r>
            <a:endParaRPr sz="1150">
              <a:solidFill>
                <a:srgbClr val="B7B7B7"/>
              </a:solidFill>
            </a:endParaRPr>
          </a:p>
        </p:txBody>
      </p:sp>
      <p:pic>
        <p:nvPicPr>
          <p:cNvPr id="628" name="Google Shape;628;p75"/>
          <p:cNvPicPr preferRelativeResize="0"/>
          <p:nvPr/>
        </p:nvPicPr>
        <p:blipFill>
          <a:blip r:embed="rId3">
            <a:alphaModFix/>
          </a:blip>
          <a:stretch>
            <a:fillRect/>
          </a:stretch>
        </p:blipFill>
        <p:spPr>
          <a:xfrm>
            <a:off x="6522600" y="1547775"/>
            <a:ext cx="1890775" cy="1124150"/>
          </a:xfrm>
          <a:prstGeom prst="rect">
            <a:avLst/>
          </a:prstGeom>
          <a:noFill/>
          <a:ln>
            <a:noFill/>
          </a:ln>
        </p:spPr>
      </p:pic>
      <p:pic>
        <p:nvPicPr>
          <p:cNvPr id="629" name="Google Shape;629;p75"/>
          <p:cNvPicPr preferRelativeResize="0"/>
          <p:nvPr/>
        </p:nvPicPr>
        <p:blipFill>
          <a:blip r:embed="rId4">
            <a:alphaModFix/>
          </a:blip>
          <a:stretch>
            <a:fillRect/>
          </a:stretch>
        </p:blipFill>
        <p:spPr>
          <a:xfrm>
            <a:off x="6522600" y="3079908"/>
            <a:ext cx="1932775" cy="121716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33" name="Shape 633"/>
        <p:cNvGrpSpPr/>
        <p:nvPr/>
      </p:nvGrpSpPr>
      <p:grpSpPr>
        <a:xfrm>
          <a:off x="0" y="0"/>
          <a:ext cx="0" cy="0"/>
          <a:chOff x="0" y="0"/>
          <a:chExt cx="0" cy="0"/>
        </a:xfrm>
      </p:grpSpPr>
      <p:sp>
        <p:nvSpPr>
          <p:cNvPr id="634" name="Google Shape;634;p76"/>
          <p:cNvSpPr txBox="1"/>
          <p:nvPr>
            <p:ph idx="1" type="body"/>
          </p:nvPr>
        </p:nvSpPr>
        <p:spPr>
          <a:xfrm>
            <a:off x="352550" y="220175"/>
            <a:ext cx="8533800" cy="4764300"/>
          </a:xfrm>
          <a:prstGeom prst="rect">
            <a:avLst/>
          </a:prstGeom>
        </p:spPr>
        <p:txBody>
          <a:bodyPr anchorCtr="0" anchor="t" bIns="91425" lIns="91425" spcFirstLastPara="1" rIns="91425" wrap="square" tIns="91425">
            <a:normAutofit/>
          </a:bodyPr>
          <a:lstStyle/>
          <a:p>
            <a:pPr indent="-301625" lvl="0" marL="457200" rtl="0" algn="l">
              <a:spcBef>
                <a:spcPts val="0"/>
              </a:spcBef>
              <a:spcAft>
                <a:spcPts val="0"/>
              </a:spcAft>
              <a:buClr>
                <a:schemeClr val="accent1"/>
              </a:buClr>
              <a:buSzPts val="1150"/>
              <a:buChar char="-"/>
            </a:pPr>
            <a:r>
              <a:rPr lang="en" sz="1150">
                <a:solidFill>
                  <a:schemeClr val="accent1"/>
                </a:solidFill>
              </a:rPr>
              <a:t>Fast Forward Merge :</a:t>
            </a:r>
            <a:r>
              <a:rPr lang="en" sz="1150">
                <a:solidFill>
                  <a:srgbClr val="EFEFEF"/>
                </a:solidFill>
              </a:rPr>
              <a:t>  </a:t>
            </a:r>
            <a:r>
              <a:rPr lang="en" sz="1150">
                <a:solidFill>
                  <a:srgbClr val="EFEFEF"/>
                </a:solidFill>
              </a:rPr>
              <a:t>In this method, the branch ( like </a:t>
            </a:r>
            <a:r>
              <a:rPr lang="en" sz="1150">
                <a:solidFill>
                  <a:schemeClr val="accent1"/>
                </a:solidFill>
              </a:rPr>
              <a:t>target branch</a:t>
            </a:r>
            <a:r>
              <a:rPr lang="en" sz="1150">
                <a:solidFill>
                  <a:srgbClr val="EFEFEF"/>
                </a:solidFill>
              </a:rPr>
              <a:t> / </a:t>
            </a:r>
            <a:r>
              <a:rPr lang="en" sz="1150">
                <a:solidFill>
                  <a:schemeClr val="accent1"/>
                </a:solidFill>
              </a:rPr>
              <a:t>master or main branch</a:t>
            </a:r>
            <a:r>
              <a:rPr lang="en" sz="1150">
                <a:solidFill>
                  <a:srgbClr val="EFEFEF"/>
                </a:solidFill>
              </a:rPr>
              <a:t> ) into we are merging has </a:t>
            </a:r>
            <a:br>
              <a:rPr lang="en" sz="1150">
                <a:solidFill>
                  <a:srgbClr val="EFEFEF"/>
                </a:solidFill>
              </a:rPr>
            </a:br>
            <a:r>
              <a:rPr lang="en" sz="1150">
                <a:solidFill>
                  <a:srgbClr val="EFEFEF"/>
                </a:solidFill>
              </a:rPr>
              <a:t>			   simply moved ahead of the branch ( like </a:t>
            </a:r>
            <a:r>
              <a:rPr lang="en" sz="1150">
                <a:solidFill>
                  <a:schemeClr val="accent1"/>
                </a:solidFill>
              </a:rPr>
              <a:t>source branch</a:t>
            </a:r>
            <a:r>
              <a:rPr lang="en" sz="1150">
                <a:solidFill>
                  <a:srgbClr val="EFEFEF"/>
                </a:solidFill>
              </a:rPr>
              <a:t> / </a:t>
            </a:r>
            <a:r>
              <a:rPr lang="en" sz="1150">
                <a:solidFill>
                  <a:schemeClr val="accent1"/>
                </a:solidFill>
              </a:rPr>
              <a:t>any feature branch</a:t>
            </a:r>
            <a:r>
              <a:rPr lang="en" sz="1150">
                <a:solidFill>
                  <a:srgbClr val="EFEFEF"/>
                </a:solidFill>
              </a:rPr>
              <a:t> ) from where we</a:t>
            </a:r>
            <a:br>
              <a:rPr lang="en" sz="1150">
                <a:solidFill>
                  <a:srgbClr val="EFEFEF"/>
                </a:solidFill>
              </a:rPr>
            </a:br>
            <a:r>
              <a:rPr lang="en" sz="1150">
                <a:solidFill>
                  <a:srgbClr val="EFEFEF"/>
                </a:solidFill>
              </a:rPr>
              <a:t> are merging. Here git perform “fast-forward merge” by default so in this case, No new commit is create on target branch</a:t>
            </a:r>
            <a:br>
              <a:rPr lang="en" sz="1150">
                <a:solidFill>
                  <a:srgbClr val="EFEFEF"/>
                </a:solidFill>
              </a:rPr>
            </a:br>
            <a:r>
              <a:rPr lang="en" sz="1150">
                <a:solidFill>
                  <a:srgbClr val="EFEFEF"/>
                </a:solidFill>
              </a:rPr>
              <a:t> for merging the source branch.</a:t>
            </a:r>
            <a:endParaRPr sz="1150">
              <a:solidFill>
                <a:srgbClr val="EFEFEF"/>
              </a:solidFill>
            </a:endParaRPr>
          </a:p>
          <a:p>
            <a:pPr indent="0" lvl="0" marL="457200" rtl="0" algn="l">
              <a:spcBef>
                <a:spcPts val="0"/>
              </a:spcBef>
              <a:spcAft>
                <a:spcPts val="0"/>
              </a:spcAft>
              <a:buNone/>
            </a:pPr>
            <a:r>
              <a:t/>
            </a:r>
            <a:endParaRPr sz="1150">
              <a:solidFill>
                <a:srgbClr val="EFEFEF"/>
              </a:solidFill>
            </a:endParaRPr>
          </a:p>
          <a:p>
            <a:pPr indent="457200" lvl="0" marL="457200" rtl="0" algn="l">
              <a:spcBef>
                <a:spcPts val="0"/>
              </a:spcBef>
              <a:spcAft>
                <a:spcPts val="0"/>
              </a:spcAft>
              <a:buNone/>
            </a:pPr>
            <a:r>
              <a:rPr lang="en" sz="1150">
                <a:solidFill>
                  <a:srgbClr val="EFEFEF"/>
                </a:solidFill>
              </a:rPr>
              <a:t>e.g - </a:t>
            </a:r>
            <a:r>
              <a:rPr lang="en" sz="1150">
                <a:solidFill>
                  <a:srgbClr val="B7B7B7"/>
                </a:solidFill>
              </a:rPr>
              <a:t> here we have main branch and create two more branch feature-one, feature-two in first diagram.</a:t>
            </a:r>
            <a:br>
              <a:rPr lang="en" sz="1150">
                <a:solidFill>
                  <a:srgbClr val="B7B7B7"/>
                </a:solidFill>
              </a:rPr>
            </a:br>
            <a:r>
              <a:rPr lang="en" sz="1150">
                <a:solidFill>
                  <a:srgbClr val="B7B7B7"/>
                </a:solidFill>
              </a:rPr>
              <a:t>	         some new commit change are in feature-one in second diagram, main and feature-two are on same commit.</a:t>
            </a:r>
            <a:br>
              <a:rPr lang="en" sz="1150">
                <a:solidFill>
                  <a:srgbClr val="B7B7B7"/>
                </a:solidFill>
              </a:rPr>
            </a:br>
            <a:r>
              <a:rPr lang="en" sz="1150">
                <a:solidFill>
                  <a:srgbClr val="B7B7B7"/>
                </a:solidFill>
              </a:rPr>
              <a:t>	         So when feature-one is merge into the main branch then main branch pointer will move ahead of feature-one</a:t>
            </a:r>
            <a:br>
              <a:rPr lang="en" sz="1150">
                <a:solidFill>
                  <a:srgbClr val="B7B7B7"/>
                </a:solidFill>
              </a:rPr>
            </a:br>
            <a:r>
              <a:rPr lang="en" sz="1150">
                <a:solidFill>
                  <a:srgbClr val="B7B7B7"/>
                </a:solidFill>
              </a:rPr>
              <a:t> 	         branch without creating new commit.</a:t>
            </a:r>
            <a:br>
              <a:rPr lang="en" sz="1150">
                <a:solidFill>
                  <a:srgbClr val="EFEFEF"/>
                </a:solidFill>
              </a:rPr>
            </a:br>
            <a:r>
              <a:rPr lang="en" sz="1150">
                <a:solidFill>
                  <a:srgbClr val="EFEFEF"/>
                </a:solidFill>
              </a:rPr>
              <a:t>			   </a:t>
            </a:r>
            <a:br>
              <a:rPr lang="en" sz="1150">
                <a:solidFill>
                  <a:srgbClr val="EFEFEF"/>
                </a:solidFill>
              </a:rPr>
            </a:br>
            <a:r>
              <a:rPr lang="en" sz="1150">
                <a:solidFill>
                  <a:srgbClr val="EFEFEF"/>
                </a:solidFill>
              </a:rPr>
              <a:t>	</a:t>
            </a:r>
            <a:endParaRPr sz="1150">
              <a:solidFill>
                <a:schemeClr val="accent1"/>
              </a:solidFill>
            </a:endParaRPr>
          </a:p>
          <a:p>
            <a:pPr indent="0" lvl="0" marL="1371600" rtl="0" algn="l">
              <a:spcBef>
                <a:spcPts val="0"/>
              </a:spcBef>
              <a:spcAft>
                <a:spcPts val="0"/>
              </a:spcAft>
              <a:buNone/>
            </a:pPr>
            <a:r>
              <a:t/>
            </a:r>
            <a:endParaRPr sz="1150">
              <a:solidFill>
                <a:schemeClr val="accent1"/>
              </a:solidFill>
            </a:endParaRPr>
          </a:p>
          <a:p>
            <a:pPr indent="0" lvl="0" marL="1371600" rtl="0" algn="l">
              <a:spcBef>
                <a:spcPts val="0"/>
              </a:spcBef>
              <a:spcAft>
                <a:spcPts val="0"/>
              </a:spcAft>
              <a:buNone/>
            </a:pPr>
            <a:r>
              <a:t/>
            </a:r>
            <a:endParaRPr sz="1150">
              <a:solidFill>
                <a:schemeClr val="accent1"/>
              </a:solidFill>
            </a:endParaRPr>
          </a:p>
          <a:p>
            <a:pPr indent="0" lvl="0" marL="0" rtl="0" algn="l">
              <a:spcBef>
                <a:spcPts val="0"/>
              </a:spcBef>
              <a:spcAft>
                <a:spcPts val="0"/>
              </a:spcAft>
              <a:buNone/>
            </a:pPr>
            <a:r>
              <a:t/>
            </a:r>
            <a:endParaRPr sz="1150">
              <a:solidFill>
                <a:schemeClr val="accent1"/>
              </a:solidFill>
            </a:endParaRPr>
          </a:p>
          <a:p>
            <a:pPr indent="0" lvl="0" marL="0" rtl="0" algn="l">
              <a:spcBef>
                <a:spcPts val="0"/>
              </a:spcBef>
              <a:spcAft>
                <a:spcPts val="0"/>
              </a:spcAft>
              <a:buNone/>
            </a:pPr>
            <a:r>
              <a:t/>
            </a:r>
            <a:endParaRPr sz="1150">
              <a:solidFill>
                <a:schemeClr val="accent1"/>
              </a:solidFill>
            </a:endParaRPr>
          </a:p>
          <a:p>
            <a:pPr indent="0" lvl="0" marL="0" rtl="0" algn="l">
              <a:spcBef>
                <a:spcPts val="0"/>
              </a:spcBef>
              <a:spcAft>
                <a:spcPts val="0"/>
              </a:spcAft>
              <a:buNone/>
            </a:pPr>
            <a:r>
              <a:t/>
            </a:r>
            <a:endParaRPr sz="1150">
              <a:solidFill>
                <a:srgbClr val="EFEFEF"/>
              </a:solidFill>
            </a:endParaRPr>
          </a:p>
        </p:txBody>
      </p:sp>
      <p:pic>
        <p:nvPicPr>
          <p:cNvPr id="635" name="Google Shape;635;p76"/>
          <p:cNvPicPr preferRelativeResize="0"/>
          <p:nvPr/>
        </p:nvPicPr>
        <p:blipFill>
          <a:blip r:embed="rId3">
            <a:alphaModFix/>
          </a:blip>
          <a:stretch>
            <a:fillRect/>
          </a:stretch>
        </p:blipFill>
        <p:spPr>
          <a:xfrm>
            <a:off x="1046850" y="3049350"/>
            <a:ext cx="1937575" cy="1185525"/>
          </a:xfrm>
          <a:prstGeom prst="rect">
            <a:avLst/>
          </a:prstGeom>
          <a:noFill/>
          <a:ln>
            <a:noFill/>
          </a:ln>
        </p:spPr>
      </p:pic>
      <p:pic>
        <p:nvPicPr>
          <p:cNvPr id="636" name="Google Shape;636;p76"/>
          <p:cNvPicPr preferRelativeResize="0"/>
          <p:nvPr/>
        </p:nvPicPr>
        <p:blipFill>
          <a:blip r:embed="rId4">
            <a:alphaModFix/>
          </a:blip>
          <a:stretch>
            <a:fillRect/>
          </a:stretch>
        </p:blipFill>
        <p:spPr>
          <a:xfrm>
            <a:off x="3328300" y="2841671"/>
            <a:ext cx="2267225" cy="1393204"/>
          </a:xfrm>
          <a:prstGeom prst="rect">
            <a:avLst/>
          </a:prstGeom>
          <a:noFill/>
          <a:ln>
            <a:noFill/>
          </a:ln>
        </p:spPr>
      </p:pic>
      <p:pic>
        <p:nvPicPr>
          <p:cNvPr id="637" name="Google Shape;637;p76"/>
          <p:cNvPicPr preferRelativeResize="0"/>
          <p:nvPr/>
        </p:nvPicPr>
        <p:blipFill>
          <a:blip r:embed="rId5">
            <a:alphaModFix/>
          </a:blip>
          <a:stretch>
            <a:fillRect/>
          </a:stretch>
        </p:blipFill>
        <p:spPr>
          <a:xfrm>
            <a:off x="5934850" y="2746775"/>
            <a:ext cx="2469050" cy="14881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41" name="Shape 641"/>
        <p:cNvGrpSpPr/>
        <p:nvPr/>
      </p:nvGrpSpPr>
      <p:grpSpPr>
        <a:xfrm>
          <a:off x="0" y="0"/>
          <a:ext cx="0" cy="0"/>
          <a:chOff x="0" y="0"/>
          <a:chExt cx="0" cy="0"/>
        </a:xfrm>
      </p:grpSpPr>
      <p:sp>
        <p:nvSpPr>
          <p:cNvPr id="642" name="Google Shape;642;p77"/>
          <p:cNvSpPr txBox="1"/>
          <p:nvPr>
            <p:ph idx="1" type="body"/>
          </p:nvPr>
        </p:nvSpPr>
        <p:spPr>
          <a:xfrm>
            <a:off x="352550" y="220175"/>
            <a:ext cx="8533800" cy="4764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50">
                <a:solidFill>
                  <a:schemeClr val="accent1"/>
                </a:solidFill>
              </a:rPr>
              <a:t>Demo 1 :  </a:t>
            </a:r>
            <a:r>
              <a:rPr lang="en" sz="1150">
                <a:solidFill>
                  <a:srgbClr val="EFEFEF"/>
                </a:solidFill>
              </a:rPr>
              <a:t>In this demo, display creating of new feature-one branch and merge into main </a:t>
            </a:r>
            <a:r>
              <a:rPr lang="en" sz="1150">
                <a:solidFill>
                  <a:schemeClr val="accent1"/>
                </a:solidFill>
              </a:rPr>
              <a:t>without any raised conflict</a:t>
            </a:r>
            <a:r>
              <a:rPr lang="en" sz="1150">
                <a:solidFill>
                  <a:srgbClr val="EFEFEF"/>
                </a:solidFill>
              </a:rPr>
              <a:t>. </a:t>
            </a:r>
            <a:endParaRPr sz="1150">
              <a:solidFill>
                <a:srgbClr val="EFEFEF"/>
              </a:solidFill>
            </a:endParaRPr>
          </a:p>
          <a:p>
            <a:pPr indent="0" lvl="0" marL="0" rtl="0" algn="l">
              <a:spcBef>
                <a:spcPts val="0"/>
              </a:spcBef>
              <a:spcAft>
                <a:spcPts val="0"/>
              </a:spcAft>
              <a:buNone/>
            </a:pPr>
            <a:r>
              <a:t/>
            </a:r>
            <a:endParaRPr sz="1150">
              <a:solidFill>
                <a:srgbClr val="EFEFEF"/>
              </a:solidFill>
            </a:endParaRPr>
          </a:p>
          <a:p>
            <a:pPr indent="0" lvl="0" marL="0" rtl="0" algn="l">
              <a:spcBef>
                <a:spcPts val="0"/>
              </a:spcBef>
              <a:spcAft>
                <a:spcPts val="0"/>
              </a:spcAft>
              <a:buNone/>
            </a:pPr>
            <a:r>
              <a:t/>
            </a:r>
            <a:endParaRPr sz="1150">
              <a:solidFill>
                <a:schemeClr val="accent1"/>
              </a:solidFill>
            </a:endParaRPr>
          </a:p>
          <a:p>
            <a:pPr indent="0" lvl="0" marL="1371600" rtl="0" algn="l">
              <a:spcBef>
                <a:spcPts val="0"/>
              </a:spcBef>
              <a:spcAft>
                <a:spcPts val="0"/>
              </a:spcAft>
              <a:buNone/>
            </a:pPr>
            <a:r>
              <a:t/>
            </a:r>
            <a:endParaRPr sz="1150">
              <a:solidFill>
                <a:schemeClr val="accent1"/>
              </a:solidFill>
            </a:endParaRPr>
          </a:p>
          <a:p>
            <a:pPr indent="0" lvl="0" marL="1371600" rtl="0" algn="l">
              <a:spcBef>
                <a:spcPts val="0"/>
              </a:spcBef>
              <a:spcAft>
                <a:spcPts val="0"/>
              </a:spcAft>
              <a:buNone/>
            </a:pPr>
            <a:r>
              <a:t/>
            </a:r>
            <a:endParaRPr sz="1150">
              <a:solidFill>
                <a:schemeClr val="accent1"/>
              </a:solidFill>
            </a:endParaRPr>
          </a:p>
          <a:p>
            <a:pPr indent="0" lvl="0" marL="0" rtl="0" algn="l">
              <a:spcBef>
                <a:spcPts val="0"/>
              </a:spcBef>
              <a:spcAft>
                <a:spcPts val="0"/>
              </a:spcAft>
              <a:buNone/>
            </a:pPr>
            <a:r>
              <a:t/>
            </a:r>
            <a:endParaRPr sz="1150">
              <a:solidFill>
                <a:schemeClr val="accent1"/>
              </a:solidFill>
            </a:endParaRPr>
          </a:p>
          <a:p>
            <a:pPr indent="0" lvl="0" marL="0" rtl="0" algn="l">
              <a:spcBef>
                <a:spcPts val="0"/>
              </a:spcBef>
              <a:spcAft>
                <a:spcPts val="0"/>
              </a:spcAft>
              <a:buNone/>
            </a:pPr>
            <a:r>
              <a:t/>
            </a:r>
            <a:endParaRPr sz="1150">
              <a:solidFill>
                <a:schemeClr val="accent1"/>
              </a:solidFill>
            </a:endParaRPr>
          </a:p>
          <a:p>
            <a:pPr indent="0" lvl="0" marL="0" rtl="0" algn="l">
              <a:spcBef>
                <a:spcPts val="0"/>
              </a:spcBef>
              <a:spcAft>
                <a:spcPts val="0"/>
              </a:spcAft>
              <a:buNone/>
            </a:pPr>
            <a:r>
              <a:t/>
            </a:r>
            <a:endParaRPr sz="1150">
              <a:solidFill>
                <a:srgbClr val="EFEFEF"/>
              </a:solidFill>
            </a:endParaRPr>
          </a:p>
        </p:txBody>
      </p:sp>
      <p:pic>
        <p:nvPicPr>
          <p:cNvPr id="643" name="Google Shape;643;p77" title="WhatsApp Image 2025-10-04 at 10.59.52 PM(1).jpeg"/>
          <p:cNvPicPr preferRelativeResize="0"/>
          <p:nvPr/>
        </p:nvPicPr>
        <p:blipFill rotWithShape="1">
          <a:blip r:embed="rId3">
            <a:alphaModFix/>
          </a:blip>
          <a:srcRect b="0" l="9007" r="8279" t="0"/>
          <a:stretch/>
        </p:blipFill>
        <p:spPr>
          <a:xfrm>
            <a:off x="423850" y="610025"/>
            <a:ext cx="4141600" cy="2008150"/>
          </a:xfrm>
          <a:prstGeom prst="rect">
            <a:avLst/>
          </a:prstGeom>
          <a:noFill/>
          <a:ln>
            <a:noFill/>
          </a:ln>
        </p:spPr>
      </p:pic>
      <p:pic>
        <p:nvPicPr>
          <p:cNvPr id="644" name="Google Shape;644;p77" title="WhatsApp Image 2025-10-04 at 10.59.51 PM.jpeg"/>
          <p:cNvPicPr preferRelativeResize="0"/>
          <p:nvPr/>
        </p:nvPicPr>
        <p:blipFill rotWithShape="1">
          <a:blip r:embed="rId4">
            <a:alphaModFix/>
          </a:blip>
          <a:srcRect b="9706" l="9739" r="21084" t="0"/>
          <a:stretch/>
        </p:blipFill>
        <p:spPr>
          <a:xfrm>
            <a:off x="423850" y="2704350"/>
            <a:ext cx="4141600" cy="2192249"/>
          </a:xfrm>
          <a:prstGeom prst="rect">
            <a:avLst/>
          </a:prstGeom>
          <a:noFill/>
          <a:ln>
            <a:noFill/>
          </a:ln>
        </p:spPr>
      </p:pic>
      <p:sp>
        <p:nvSpPr>
          <p:cNvPr id="645" name="Google Shape;645;p77"/>
          <p:cNvSpPr/>
          <p:nvPr/>
        </p:nvSpPr>
        <p:spPr>
          <a:xfrm>
            <a:off x="4292875" y="2304700"/>
            <a:ext cx="102075" cy="199799"/>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1</a:t>
            </a:r>
          </a:p>
        </p:txBody>
      </p:sp>
      <p:sp>
        <p:nvSpPr>
          <p:cNvPr id="646" name="Google Shape;646;p77"/>
          <p:cNvSpPr/>
          <p:nvPr/>
        </p:nvSpPr>
        <p:spPr>
          <a:xfrm>
            <a:off x="4354729" y="4550525"/>
            <a:ext cx="102075" cy="199799"/>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2</a:t>
            </a:r>
          </a:p>
        </p:txBody>
      </p:sp>
      <p:sp>
        <p:nvSpPr>
          <p:cNvPr id="647" name="Google Shape;647;p77"/>
          <p:cNvSpPr/>
          <p:nvPr/>
        </p:nvSpPr>
        <p:spPr>
          <a:xfrm>
            <a:off x="8466579" y="3471525"/>
            <a:ext cx="101211" cy="20313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3</a:t>
            </a:r>
          </a:p>
        </p:txBody>
      </p:sp>
      <p:pic>
        <p:nvPicPr>
          <p:cNvPr id="648" name="Google Shape;648;p77" title="WhatsApp Image 2025-10-04 at 10.59.46 PM.jpeg"/>
          <p:cNvPicPr preferRelativeResize="0"/>
          <p:nvPr/>
        </p:nvPicPr>
        <p:blipFill rotWithShape="1">
          <a:blip r:embed="rId5">
            <a:alphaModFix/>
          </a:blip>
          <a:srcRect b="15654" l="9491" r="10744" t="0"/>
          <a:stretch/>
        </p:blipFill>
        <p:spPr>
          <a:xfrm>
            <a:off x="4658425" y="1301525"/>
            <a:ext cx="4141600" cy="2861499"/>
          </a:xfrm>
          <a:prstGeom prst="rect">
            <a:avLst/>
          </a:prstGeom>
          <a:noFill/>
          <a:ln>
            <a:noFill/>
          </a:ln>
        </p:spPr>
      </p:pic>
      <p:sp>
        <p:nvSpPr>
          <p:cNvPr id="649" name="Google Shape;649;p77"/>
          <p:cNvSpPr/>
          <p:nvPr/>
        </p:nvSpPr>
        <p:spPr>
          <a:xfrm>
            <a:off x="8567804" y="3794425"/>
            <a:ext cx="101211" cy="20313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3</a:t>
            </a: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53" name="Shape 653"/>
        <p:cNvGrpSpPr/>
        <p:nvPr/>
      </p:nvGrpSpPr>
      <p:grpSpPr>
        <a:xfrm>
          <a:off x="0" y="0"/>
          <a:ext cx="0" cy="0"/>
          <a:chOff x="0" y="0"/>
          <a:chExt cx="0" cy="0"/>
        </a:xfrm>
      </p:grpSpPr>
      <p:sp>
        <p:nvSpPr>
          <p:cNvPr id="654" name="Google Shape;654;p78"/>
          <p:cNvSpPr txBox="1"/>
          <p:nvPr>
            <p:ph idx="1" type="body"/>
          </p:nvPr>
        </p:nvSpPr>
        <p:spPr>
          <a:xfrm>
            <a:off x="352550" y="220175"/>
            <a:ext cx="8533800" cy="4764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150">
              <a:solidFill>
                <a:srgbClr val="EFEFEF"/>
              </a:solidFill>
            </a:endParaRPr>
          </a:p>
          <a:p>
            <a:pPr indent="0" lvl="0" marL="0" rtl="0" algn="l">
              <a:spcBef>
                <a:spcPts val="0"/>
              </a:spcBef>
              <a:spcAft>
                <a:spcPts val="0"/>
              </a:spcAft>
              <a:buNone/>
            </a:pPr>
            <a:r>
              <a:t/>
            </a:r>
            <a:endParaRPr sz="1150">
              <a:solidFill>
                <a:srgbClr val="EFEFEF"/>
              </a:solidFill>
            </a:endParaRPr>
          </a:p>
          <a:p>
            <a:pPr indent="0" lvl="0" marL="0" rtl="0" algn="l">
              <a:spcBef>
                <a:spcPts val="0"/>
              </a:spcBef>
              <a:spcAft>
                <a:spcPts val="0"/>
              </a:spcAft>
              <a:buNone/>
            </a:pPr>
            <a:r>
              <a:t/>
            </a:r>
            <a:endParaRPr sz="1150">
              <a:solidFill>
                <a:schemeClr val="accent1"/>
              </a:solidFill>
            </a:endParaRPr>
          </a:p>
          <a:p>
            <a:pPr indent="0" lvl="0" marL="1371600" rtl="0" algn="l">
              <a:spcBef>
                <a:spcPts val="0"/>
              </a:spcBef>
              <a:spcAft>
                <a:spcPts val="0"/>
              </a:spcAft>
              <a:buNone/>
            </a:pPr>
            <a:r>
              <a:t/>
            </a:r>
            <a:endParaRPr sz="1150">
              <a:solidFill>
                <a:schemeClr val="accent1"/>
              </a:solidFill>
            </a:endParaRPr>
          </a:p>
          <a:p>
            <a:pPr indent="0" lvl="0" marL="1371600" rtl="0" algn="l">
              <a:spcBef>
                <a:spcPts val="0"/>
              </a:spcBef>
              <a:spcAft>
                <a:spcPts val="0"/>
              </a:spcAft>
              <a:buNone/>
            </a:pPr>
            <a:r>
              <a:t/>
            </a:r>
            <a:endParaRPr sz="1150">
              <a:solidFill>
                <a:schemeClr val="accent1"/>
              </a:solidFill>
            </a:endParaRPr>
          </a:p>
          <a:p>
            <a:pPr indent="0" lvl="0" marL="0" rtl="0" algn="l">
              <a:spcBef>
                <a:spcPts val="0"/>
              </a:spcBef>
              <a:spcAft>
                <a:spcPts val="0"/>
              </a:spcAft>
              <a:buNone/>
            </a:pPr>
            <a:r>
              <a:t/>
            </a:r>
            <a:endParaRPr sz="1150">
              <a:solidFill>
                <a:schemeClr val="accent1"/>
              </a:solidFill>
            </a:endParaRPr>
          </a:p>
          <a:p>
            <a:pPr indent="0" lvl="0" marL="0" rtl="0" algn="l">
              <a:spcBef>
                <a:spcPts val="0"/>
              </a:spcBef>
              <a:spcAft>
                <a:spcPts val="0"/>
              </a:spcAft>
              <a:buNone/>
            </a:pPr>
            <a:r>
              <a:t/>
            </a:r>
            <a:endParaRPr sz="1150">
              <a:solidFill>
                <a:schemeClr val="accent1"/>
              </a:solidFill>
            </a:endParaRPr>
          </a:p>
          <a:p>
            <a:pPr indent="0" lvl="0" marL="0" rtl="0" algn="l">
              <a:spcBef>
                <a:spcPts val="0"/>
              </a:spcBef>
              <a:spcAft>
                <a:spcPts val="0"/>
              </a:spcAft>
              <a:buNone/>
            </a:pPr>
            <a:r>
              <a:t/>
            </a:r>
            <a:endParaRPr sz="1150">
              <a:solidFill>
                <a:srgbClr val="EFEFEF"/>
              </a:solidFill>
            </a:endParaRPr>
          </a:p>
        </p:txBody>
      </p:sp>
      <p:pic>
        <p:nvPicPr>
          <p:cNvPr id="655" name="Google Shape;655;p78" title="WhatsApp Image 2025-10-04 at 11.00.03 PM.jpeg"/>
          <p:cNvPicPr preferRelativeResize="0"/>
          <p:nvPr/>
        </p:nvPicPr>
        <p:blipFill rotWithShape="1">
          <a:blip r:embed="rId3">
            <a:alphaModFix/>
          </a:blip>
          <a:srcRect b="0" l="9344" r="10719" t="28647"/>
          <a:stretch/>
        </p:blipFill>
        <p:spPr>
          <a:xfrm>
            <a:off x="503925" y="297450"/>
            <a:ext cx="4347824" cy="2510150"/>
          </a:xfrm>
          <a:prstGeom prst="rect">
            <a:avLst/>
          </a:prstGeom>
          <a:noFill/>
          <a:ln>
            <a:noFill/>
          </a:ln>
        </p:spPr>
      </p:pic>
      <p:sp>
        <p:nvSpPr>
          <p:cNvPr id="656" name="Google Shape;656;p78"/>
          <p:cNvSpPr/>
          <p:nvPr/>
        </p:nvSpPr>
        <p:spPr>
          <a:xfrm>
            <a:off x="4319766" y="486925"/>
            <a:ext cx="106822" cy="19896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4</a:t>
            </a:r>
          </a:p>
        </p:txBody>
      </p:sp>
      <p:pic>
        <p:nvPicPr>
          <p:cNvPr id="657" name="Google Shape;657;p78" title="WhatsApp Image 2025-10-04 at 11.00.03 PM(1).jpeg"/>
          <p:cNvPicPr preferRelativeResize="0"/>
          <p:nvPr/>
        </p:nvPicPr>
        <p:blipFill rotWithShape="1">
          <a:blip r:embed="rId4">
            <a:alphaModFix/>
          </a:blip>
          <a:srcRect b="0" l="9598" r="11468" t="50000"/>
          <a:stretch/>
        </p:blipFill>
        <p:spPr>
          <a:xfrm>
            <a:off x="503925" y="2968625"/>
            <a:ext cx="5860650" cy="1856600"/>
          </a:xfrm>
          <a:prstGeom prst="rect">
            <a:avLst/>
          </a:prstGeom>
          <a:noFill/>
          <a:ln>
            <a:noFill/>
          </a:ln>
        </p:spPr>
      </p:pic>
      <p:sp>
        <p:nvSpPr>
          <p:cNvPr id="658" name="Google Shape;658;p78"/>
          <p:cNvSpPr/>
          <p:nvPr/>
        </p:nvSpPr>
        <p:spPr>
          <a:xfrm>
            <a:off x="5767804" y="4366463"/>
            <a:ext cx="102506" cy="199521"/>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5</a:t>
            </a:r>
          </a:p>
        </p:txBody>
      </p:sp>
      <p:pic>
        <p:nvPicPr>
          <p:cNvPr id="659" name="Google Shape;659;p78"/>
          <p:cNvPicPr preferRelativeResize="0"/>
          <p:nvPr/>
        </p:nvPicPr>
        <p:blipFill>
          <a:blip r:embed="rId5">
            <a:alphaModFix/>
          </a:blip>
          <a:stretch>
            <a:fillRect/>
          </a:stretch>
        </p:blipFill>
        <p:spPr>
          <a:xfrm>
            <a:off x="6149475" y="988900"/>
            <a:ext cx="2469250" cy="1383500"/>
          </a:xfrm>
          <a:prstGeom prst="rect">
            <a:avLst/>
          </a:prstGeom>
          <a:noFill/>
          <a:ln>
            <a:noFill/>
          </a:ln>
        </p:spPr>
      </p:pic>
      <p:sp>
        <p:nvSpPr>
          <p:cNvPr id="660" name="Google Shape;660;p78"/>
          <p:cNvSpPr txBox="1"/>
          <p:nvPr/>
        </p:nvSpPr>
        <p:spPr>
          <a:xfrm>
            <a:off x="6378650" y="628975"/>
            <a:ext cx="1646400" cy="3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2"/>
                </a:solidFill>
              </a:rPr>
              <a:t>Final output like :</a:t>
            </a:r>
            <a:endParaRPr sz="1500">
              <a:solidFill>
                <a:schemeClr val="lt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81" name="Shape 381"/>
        <p:cNvGrpSpPr/>
        <p:nvPr/>
      </p:nvGrpSpPr>
      <p:grpSpPr>
        <a:xfrm>
          <a:off x="0" y="0"/>
          <a:ext cx="0" cy="0"/>
          <a:chOff x="0" y="0"/>
          <a:chExt cx="0" cy="0"/>
        </a:xfrm>
      </p:grpSpPr>
      <p:sp>
        <p:nvSpPr>
          <p:cNvPr id="382" name="Google Shape;382;p34"/>
          <p:cNvSpPr txBox="1"/>
          <p:nvPr>
            <p:ph idx="1" type="body"/>
          </p:nvPr>
        </p:nvSpPr>
        <p:spPr>
          <a:xfrm>
            <a:off x="352550" y="288675"/>
            <a:ext cx="8479800" cy="4625100"/>
          </a:xfrm>
          <a:prstGeom prst="rect">
            <a:avLst/>
          </a:prstGeom>
        </p:spPr>
        <p:txBody>
          <a:bodyPr anchorCtr="0" anchor="t" bIns="91425" lIns="91425" spcFirstLastPara="1" rIns="91425" wrap="square" tIns="91425">
            <a:normAutofit lnSpcReduction="10000"/>
          </a:bodyPr>
          <a:lstStyle/>
          <a:p>
            <a:pPr indent="457200" lvl="0" marL="0" rtl="0" algn="l">
              <a:spcBef>
                <a:spcPts val="0"/>
              </a:spcBef>
              <a:spcAft>
                <a:spcPts val="0"/>
              </a:spcAft>
              <a:buNone/>
            </a:pPr>
            <a:r>
              <a:rPr lang="en" sz="1200">
                <a:solidFill>
                  <a:srgbClr val="EFEFEF"/>
                </a:solidFill>
              </a:rPr>
              <a:t>And </a:t>
            </a:r>
            <a:r>
              <a:rPr lang="en" sz="1200">
                <a:solidFill>
                  <a:srgbClr val="EFEFEF"/>
                </a:solidFill>
              </a:rPr>
              <a:t>there each developer can connect to this server to access and modify files but they do not maintain a full local copy of the project.</a:t>
            </a:r>
            <a:br>
              <a:rPr lang="en" sz="1200">
                <a:solidFill>
                  <a:srgbClr val="EFEFEF"/>
                </a:solidFill>
              </a:rPr>
            </a:br>
            <a:r>
              <a:rPr lang="en" sz="1200">
                <a:solidFill>
                  <a:srgbClr val="EFEFEF"/>
                </a:solidFill>
              </a:rPr>
              <a:t>	Whenever a developer wants to make changes, they check out the files from server. Once the work done, they commit their changes back to the repository and other developer can update their local version to see the changes.  Some of e.g of centralized system like : </a:t>
            </a:r>
            <a:r>
              <a:rPr lang="en" sz="1200">
                <a:solidFill>
                  <a:schemeClr val="accent1"/>
                </a:solidFill>
              </a:rPr>
              <a:t>Subversion, CVS</a:t>
            </a:r>
            <a:endParaRPr sz="1200">
              <a:solidFill>
                <a:schemeClr val="accent1"/>
              </a:solidFill>
            </a:endParaRPr>
          </a:p>
          <a:p>
            <a:pPr indent="0" lvl="0" marL="0" rtl="0" algn="l">
              <a:spcBef>
                <a:spcPts val="1200"/>
              </a:spcBef>
              <a:spcAft>
                <a:spcPts val="0"/>
              </a:spcAft>
              <a:buNone/>
            </a:pPr>
            <a:r>
              <a:rPr lang="en" sz="1200">
                <a:solidFill>
                  <a:srgbClr val="EFEFEF"/>
                </a:solidFill>
              </a:rPr>
              <a:t>	</a:t>
            </a:r>
            <a:br>
              <a:rPr lang="en" sz="1200">
                <a:solidFill>
                  <a:srgbClr val="EFEFEF"/>
                </a:solidFill>
              </a:rPr>
            </a:br>
            <a:r>
              <a:rPr lang="en" sz="1200">
                <a:solidFill>
                  <a:schemeClr val="accent1"/>
                </a:solidFill>
              </a:rPr>
              <a:t>Note :</a:t>
            </a:r>
            <a:r>
              <a:rPr lang="en" sz="1200">
                <a:solidFill>
                  <a:srgbClr val="EFEFEF"/>
                </a:solidFill>
              </a:rPr>
              <a:t> The most obvious drawback is single point of failure represented by the centralized repository. If </a:t>
            </a:r>
            <a:br>
              <a:rPr lang="en" sz="1200">
                <a:solidFill>
                  <a:srgbClr val="EFEFEF"/>
                </a:solidFill>
              </a:rPr>
            </a:br>
            <a:r>
              <a:rPr lang="en" sz="1200">
                <a:solidFill>
                  <a:srgbClr val="EFEFEF"/>
                </a:solidFill>
              </a:rPr>
              <a:t>	the repository goes down, we would not be able to collaborate or save there changes.</a:t>
            </a:r>
            <a:endParaRPr sz="1200">
              <a:solidFill>
                <a:srgbClr val="EFEFEF"/>
              </a:solidFill>
            </a:endParaRPr>
          </a:p>
          <a:p>
            <a:pPr indent="0" lvl="0" marL="457200" rtl="0" algn="l">
              <a:spcBef>
                <a:spcPts val="1200"/>
              </a:spcBef>
              <a:spcAft>
                <a:spcPts val="0"/>
              </a:spcAft>
              <a:buNone/>
            </a:pPr>
            <a:r>
              <a:t/>
            </a:r>
            <a:endParaRPr sz="1200">
              <a:solidFill>
                <a:schemeClr val="accent1"/>
              </a:solidFill>
            </a:endParaRPr>
          </a:p>
          <a:p>
            <a:pPr indent="0" lvl="0" marL="457200" rtl="0" algn="l">
              <a:spcBef>
                <a:spcPts val="1200"/>
              </a:spcBef>
              <a:spcAft>
                <a:spcPts val="0"/>
              </a:spcAft>
              <a:buNone/>
            </a:pPr>
            <a:r>
              <a:t/>
            </a:r>
            <a:endParaRPr sz="1200">
              <a:solidFill>
                <a:schemeClr val="accent1"/>
              </a:solidFill>
            </a:endParaRPr>
          </a:p>
          <a:p>
            <a:pPr indent="0" lvl="0" marL="457200" rtl="0" algn="l">
              <a:spcBef>
                <a:spcPts val="1200"/>
              </a:spcBef>
              <a:spcAft>
                <a:spcPts val="0"/>
              </a:spcAft>
              <a:buNone/>
            </a:pPr>
            <a:r>
              <a:t/>
            </a:r>
            <a:endParaRPr sz="1200">
              <a:solidFill>
                <a:schemeClr val="accent1"/>
              </a:solidFill>
            </a:endParaRPr>
          </a:p>
          <a:p>
            <a:pPr indent="0" lvl="0" marL="457200" rtl="0" algn="l">
              <a:spcBef>
                <a:spcPts val="1200"/>
              </a:spcBef>
              <a:spcAft>
                <a:spcPts val="0"/>
              </a:spcAft>
              <a:buNone/>
            </a:pPr>
            <a:r>
              <a:t/>
            </a:r>
            <a:endParaRPr sz="1200">
              <a:solidFill>
                <a:schemeClr val="accent1"/>
              </a:solidFill>
            </a:endParaRPr>
          </a:p>
          <a:p>
            <a:pPr indent="0" lvl="0" marL="457200" rtl="0" algn="l">
              <a:spcBef>
                <a:spcPts val="1200"/>
              </a:spcBef>
              <a:spcAft>
                <a:spcPts val="0"/>
              </a:spcAft>
              <a:buNone/>
            </a:pPr>
            <a:r>
              <a:t/>
            </a:r>
            <a:endParaRPr sz="1200">
              <a:solidFill>
                <a:schemeClr val="accent1"/>
              </a:solidFill>
            </a:endParaRPr>
          </a:p>
          <a:p>
            <a:pPr indent="0" lvl="0" marL="457200" rtl="0" algn="l">
              <a:spcBef>
                <a:spcPts val="1200"/>
              </a:spcBef>
              <a:spcAft>
                <a:spcPts val="0"/>
              </a:spcAft>
              <a:buNone/>
            </a:pPr>
            <a:r>
              <a:t/>
            </a:r>
            <a:endParaRPr sz="1500">
              <a:solidFill>
                <a:schemeClr val="accent1"/>
              </a:solidFill>
            </a:endParaRPr>
          </a:p>
          <a:p>
            <a:pPr indent="0" lvl="0" marL="0" rtl="0" algn="l">
              <a:spcBef>
                <a:spcPts val="1200"/>
              </a:spcBef>
              <a:spcAft>
                <a:spcPts val="1200"/>
              </a:spcAft>
              <a:buNone/>
            </a:pPr>
            <a:r>
              <a:t/>
            </a:r>
            <a:endParaRPr sz="1500">
              <a:solidFill>
                <a:schemeClr val="accent1"/>
              </a:solidFill>
            </a:endParaRPr>
          </a:p>
        </p:txBody>
      </p:sp>
      <p:pic>
        <p:nvPicPr>
          <p:cNvPr id="383" name="Google Shape;383;p34"/>
          <p:cNvPicPr preferRelativeResize="0"/>
          <p:nvPr/>
        </p:nvPicPr>
        <p:blipFill>
          <a:blip r:embed="rId3">
            <a:alphaModFix/>
          </a:blip>
          <a:stretch>
            <a:fillRect/>
          </a:stretch>
        </p:blipFill>
        <p:spPr>
          <a:xfrm>
            <a:off x="2350150" y="2331850"/>
            <a:ext cx="4869049" cy="23278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64" name="Shape 664"/>
        <p:cNvGrpSpPr/>
        <p:nvPr/>
      </p:nvGrpSpPr>
      <p:grpSpPr>
        <a:xfrm>
          <a:off x="0" y="0"/>
          <a:ext cx="0" cy="0"/>
          <a:chOff x="0" y="0"/>
          <a:chExt cx="0" cy="0"/>
        </a:xfrm>
      </p:grpSpPr>
      <p:sp>
        <p:nvSpPr>
          <p:cNvPr id="665" name="Google Shape;665;p79"/>
          <p:cNvSpPr txBox="1"/>
          <p:nvPr>
            <p:ph idx="1" type="body"/>
          </p:nvPr>
        </p:nvSpPr>
        <p:spPr>
          <a:xfrm>
            <a:off x="352550" y="220175"/>
            <a:ext cx="8533800" cy="4764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150">
                <a:solidFill>
                  <a:schemeClr val="accent1"/>
                </a:solidFill>
              </a:rPr>
              <a:t>Demo 2 :  </a:t>
            </a:r>
            <a:r>
              <a:rPr lang="en" sz="1150">
                <a:solidFill>
                  <a:srgbClr val="EFEFEF"/>
                </a:solidFill>
              </a:rPr>
              <a:t>creating of new feature-two branch and merge into main </a:t>
            </a:r>
            <a:r>
              <a:rPr lang="en" sz="1150">
                <a:solidFill>
                  <a:schemeClr val="accent1"/>
                </a:solidFill>
              </a:rPr>
              <a:t>with raised conflict and resolve of these</a:t>
            </a:r>
            <a:r>
              <a:rPr lang="en" sz="1150">
                <a:solidFill>
                  <a:srgbClr val="EFEFEF"/>
                </a:solidFill>
              </a:rPr>
              <a:t>.</a:t>
            </a:r>
            <a:r>
              <a:rPr lang="en" sz="1150">
                <a:solidFill>
                  <a:srgbClr val="EFEFEF"/>
                </a:solidFill>
              </a:rPr>
              <a:t> </a:t>
            </a:r>
            <a:endParaRPr sz="1150">
              <a:solidFill>
                <a:srgbClr val="EFEFEF"/>
              </a:solidFill>
            </a:endParaRPr>
          </a:p>
          <a:p>
            <a:pPr indent="0" lvl="0" marL="0" rtl="0" algn="l">
              <a:spcBef>
                <a:spcPts val="0"/>
              </a:spcBef>
              <a:spcAft>
                <a:spcPts val="0"/>
              </a:spcAft>
              <a:buNone/>
            </a:pPr>
            <a:r>
              <a:t/>
            </a:r>
            <a:endParaRPr sz="1150">
              <a:solidFill>
                <a:srgbClr val="EFEFEF"/>
              </a:solidFill>
            </a:endParaRPr>
          </a:p>
          <a:p>
            <a:pPr indent="0" lvl="0" marL="0" rtl="0" algn="l">
              <a:spcBef>
                <a:spcPts val="0"/>
              </a:spcBef>
              <a:spcAft>
                <a:spcPts val="0"/>
              </a:spcAft>
              <a:buNone/>
            </a:pPr>
            <a:r>
              <a:t/>
            </a:r>
            <a:endParaRPr sz="1150">
              <a:solidFill>
                <a:schemeClr val="accent1"/>
              </a:solidFill>
            </a:endParaRPr>
          </a:p>
          <a:p>
            <a:pPr indent="0" lvl="0" marL="1371600" rtl="0" algn="l">
              <a:spcBef>
                <a:spcPts val="0"/>
              </a:spcBef>
              <a:spcAft>
                <a:spcPts val="0"/>
              </a:spcAft>
              <a:buNone/>
            </a:pPr>
            <a:r>
              <a:t/>
            </a:r>
            <a:endParaRPr sz="1150">
              <a:solidFill>
                <a:schemeClr val="accent1"/>
              </a:solidFill>
            </a:endParaRPr>
          </a:p>
          <a:p>
            <a:pPr indent="0" lvl="0" marL="1371600" rtl="0" algn="l">
              <a:spcBef>
                <a:spcPts val="0"/>
              </a:spcBef>
              <a:spcAft>
                <a:spcPts val="0"/>
              </a:spcAft>
              <a:buNone/>
            </a:pPr>
            <a:r>
              <a:t/>
            </a:r>
            <a:endParaRPr sz="1150">
              <a:solidFill>
                <a:schemeClr val="accent1"/>
              </a:solidFill>
            </a:endParaRPr>
          </a:p>
          <a:p>
            <a:pPr indent="0" lvl="0" marL="0" rtl="0" algn="l">
              <a:spcBef>
                <a:spcPts val="0"/>
              </a:spcBef>
              <a:spcAft>
                <a:spcPts val="0"/>
              </a:spcAft>
              <a:buNone/>
            </a:pPr>
            <a:r>
              <a:t/>
            </a:r>
            <a:endParaRPr sz="1150">
              <a:solidFill>
                <a:schemeClr val="accent1"/>
              </a:solidFill>
            </a:endParaRPr>
          </a:p>
          <a:p>
            <a:pPr indent="0" lvl="0" marL="0" rtl="0" algn="l">
              <a:spcBef>
                <a:spcPts val="0"/>
              </a:spcBef>
              <a:spcAft>
                <a:spcPts val="0"/>
              </a:spcAft>
              <a:buNone/>
            </a:pPr>
            <a:r>
              <a:t/>
            </a:r>
            <a:endParaRPr sz="1150">
              <a:solidFill>
                <a:schemeClr val="accent1"/>
              </a:solidFill>
            </a:endParaRPr>
          </a:p>
          <a:p>
            <a:pPr indent="0" lvl="0" marL="0" rtl="0" algn="l">
              <a:spcBef>
                <a:spcPts val="0"/>
              </a:spcBef>
              <a:spcAft>
                <a:spcPts val="0"/>
              </a:spcAft>
              <a:buNone/>
            </a:pPr>
            <a:r>
              <a:t/>
            </a:r>
            <a:endParaRPr sz="1150">
              <a:solidFill>
                <a:srgbClr val="EFEFEF"/>
              </a:solidFill>
            </a:endParaRPr>
          </a:p>
          <a:p>
            <a:pPr indent="0" lvl="0" marL="0" rtl="0" algn="l">
              <a:spcBef>
                <a:spcPts val="0"/>
              </a:spcBef>
              <a:spcAft>
                <a:spcPts val="0"/>
              </a:spcAft>
              <a:buNone/>
            </a:pPr>
            <a:r>
              <a:t/>
            </a:r>
            <a:endParaRPr sz="1150">
              <a:solidFill>
                <a:srgbClr val="EFEFEF"/>
              </a:solidFill>
            </a:endParaRPr>
          </a:p>
          <a:p>
            <a:pPr indent="0" lvl="0" marL="0" rtl="0" algn="l">
              <a:spcBef>
                <a:spcPts val="0"/>
              </a:spcBef>
              <a:spcAft>
                <a:spcPts val="0"/>
              </a:spcAft>
              <a:buNone/>
            </a:pPr>
            <a:r>
              <a:t/>
            </a:r>
            <a:endParaRPr sz="1150">
              <a:solidFill>
                <a:srgbClr val="EFEFEF"/>
              </a:solidFill>
            </a:endParaRPr>
          </a:p>
          <a:p>
            <a:pPr indent="0" lvl="0" marL="0" rtl="0" algn="l">
              <a:spcBef>
                <a:spcPts val="0"/>
              </a:spcBef>
              <a:spcAft>
                <a:spcPts val="0"/>
              </a:spcAft>
              <a:buNone/>
            </a:pPr>
            <a:r>
              <a:t/>
            </a:r>
            <a:endParaRPr sz="1150">
              <a:solidFill>
                <a:srgbClr val="EFEFEF"/>
              </a:solidFill>
            </a:endParaRPr>
          </a:p>
          <a:p>
            <a:pPr indent="0" lvl="0" marL="0" rtl="0" algn="l">
              <a:spcBef>
                <a:spcPts val="0"/>
              </a:spcBef>
              <a:spcAft>
                <a:spcPts val="0"/>
              </a:spcAft>
              <a:buNone/>
            </a:pPr>
            <a:r>
              <a:t/>
            </a:r>
            <a:endParaRPr sz="1150">
              <a:solidFill>
                <a:srgbClr val="EFEFEF"/>
              </a:solidFill>
            </a:endParaRPr>
          </a:p>
          <a:p>
            <a:pPr indent="0" lvl="0" marL="0" rtl="0" algn="l">
              <a:spcBef>
                <a:spcPts val="0"/>
              </a:spcBef>
              <a:spcAft>
                <a:spcPts val="0"/>
              </a:spcAft>
              <a:buNone/>
            </a:pPr>
            <a:r>
              <a:t/>
            </a:r>
            <a:endParaRPr sz="1150">
              <a:solidFill>
                <a:srgbClr val="EFEFEF"/>
              </a:solidFill>
            </a:endParaRPr>
          </a:p>
          <a:p>
            <a:pPr indent="0" lvl="0" marL="0" rtl="0" algn="l">
              <a:spcBef>
                <a:spcPts val="0"/>
              </a:spcBef>
              <a:spcAft>
                <a:spcPts val="0"/>
              </a:spcAft>
              <a:buNone/>
            </a:pPr>
            <a:r>
              <a:t/>
            </a:r>
            <a:endParaRPr sz="1150">
              <a:solidFill>
                <a:srgbClr val="EFEFEF"/>
              </a:solidFill>
            </a:endParaRPr>
          </a:p>
          <a:p>
            <a:pPr indent="0" lvl="0" marL="0" rtl="0" algn="l">
              <a:spcBef>
                <a:spcPts val="0"/>
              </a:spcBef>
              <a:spcAft>
                <a:spcPts val="0"/>
              </a:spcAft>
              <a:buNone/>
            </a:pPr>
            <a:r>
              <a:t/>
            </a:r>
            <a:endParaRPr sz="1150">
              <a:solidFill>
                <a:srgbClr val="EFEFEF"/>
              </a:solidFill>
            </a:endParaRPr>
          </a:p>
          <a:p>
            <a:pPr indent="0" lvl="0" marL="0" rtl="0" algn="l">
              <a:spcBef>
                <a:spcPts val="0"/>
              </a:spcBef>
              <a:spcAft>
                <a:spcPts val="0"/>
              </a:spcAft>
              <a:buNone/>
            </a:pPr>
            <a:r>
              <a:t/>
            </a:r>
            <a:endParaRPr sz="1150">
              <a:solidFill>
                <a:srgbClr val="EFEFEF"/>
              </a:solidFill>
            </a:endParaRPr>
          </a:p>
          <a:p>
            <a:pPr indent="0" lvl="0" marL="0" rtl="0" algn="l">
              <a:spcBef>
                <a:spcPts val="0"/>
              </a:spcBef>
              <a:spcAft>
                <a:spcPts val="0"/>
              </a:spcAft>
              <a:buNone/>
            </a:pPr>
            <a:r>
              <a:t/>
            </a:r>
            <a:endParaRPr sz="1150">
              <a:solidFill>
                <a:srgbClr val="EFEFEF"/>
              </a:solidFill>
            </a:endParaRPr>
          </a:p>
          <a:p>
            <a:pPr indent="0" lvl="0" marL="0" rtl="0" algn="l">
              <a:spcBef>
                <a:spcPts val="0"/>
              </a:spcBef>
              <a:spcAft>
                <a:spcPts val="0"/>
              </a:spcAft>
              <a:buNone/>
            </a:pPr>
            <a:r>
              <a:t/>
            </a:r>
            <a:endParaRPr sz="1150">
              <a:solidFill>
                <a:srgbClr val="EFEFEF"/>
              </a:solidFill>
            </a:endParaRPr>
          </a:p>
          <a:p>
            <a:pPr indent="0" lvl="0" marL="0" rtl="0" algn="l">
              <a:spcBef>
                <a:spcPts val="0"/>
              </a:spcBef>
              <a:spcAft>
                <a:spcPts val="0"/>
              </a:spcAft>
              <a:buNone/>
            </a:pPr>
            <a:r>
              <a:t/>
            </a:r>
            <a:endParaRPr sz="1150">
              <a:solidFill>
                <a:srgbClr val="EFEFEF"/>
              </a:solidFill>
            </a:endParaRPr>
          </a:p>
          <a:p>
            <a:pPr indent="0" lvl="0" marL="0" rtl="0" algn="l">
              <a:spcBef>
                <a:spcPts val="0"/>
              </a:spcBef>
              <a:spcAft>
                <a:spcPts val="0"/>
              </a:spcAft>
              <a:buNone/>
            </a:pPr>
            <a:r>
              <a:t/>
            </a:r>
            <a:endParaRPr sz="1150">
              <a:solidFill>
                <a:srgbClr val="EFEFEF"/>
              </a:solidFill>
            </a:endParaRPr>
          </a:p>
          <a:p>
            <a:pPr indent="0" lvl="0" marL="0" rtl="0" algn="l">
              <a:spcBef>
                <a:spcPts val="0"/>
              </a:spcBef>
              <a:spcAft>
                <a:spcPts val="0"/>
              </a:spcAft>
              <a:buNone/>
            </a:pPr>
            <a:r>
              <a:t/>
            </a:r>
            <a:endParaRPr sz="1150">
              <a:solidFill>
                <a:srgbClr val="EFEFEF"/>
              </a:solidFill>
            </a:endParaRPr>
          </a:p>
          <a:p>
            <a:pPr indent="0" lvl="0" marL="0" rtl="0" algn="l">
              <a:spcBef>
                <a:spcPts val="0"/>
              </a:spcBef>
              <a:spcAft>
                <a:spcPts val="0"/>
              </a:spcAft>
              <a:buNone/>
            </a:pPr>
            <a:r>
              <a:rPr lang="en" sz="1150">
                <a:solidFill>
                  <a:srgbClr val="EFEFEF"/>
                </a:solidFill>
              </a:rPr>
              <a:t>										</a:t>
            </a:r>
            <a:endParaRPr sz="1150">
              <a:solidFill>
                <a:srgbClr val="EFEFEF"/>
              </a:solidFill>
            </a:endParaRPr>
          </a:p>
          <a:p>
            <a:pPr indent="0" lvl="0" marL="0" rtl="0" algn="l">
              <a:spcBef>
                <a:spcPts val="0"/>
              </a:spcBef>
              <a:spcAft>
                <a:spcPts val="0"/>
              </a:spcAft>
              <a:buNone/>
            </a:pPr>
            <a:r>
              <a:rPr lang="en" sz="1150">
                <a:solidFill>
                  <a:srgbClr val="EFEFEF"/>
                </a:solidFill>
              </a:rPr>
              <a:t>										</a:t>
            </a:r>
            <a:endParaRPr sz="1150">
              <a:solidFill>
                <a:srgbClr val="EFEFEF"/>
              </a:solidFill>
            </a:endParaRPr>
          </a:p>
          <a:p>
            <a:pPr indent="0" lvl="0" marL="0" rtl="0" algn="l">
              <a:spcBef>
                <a:spcPts val="0"/>
              </a:spcBef>
              <a:spcAft>
                <a:spcPts val="0"/>
              </a:spcAft>
              <a:buNone/>
            </a:pPr>
            <a:r>
              <a:rPr lang="en" sz="1150">
                <a:solidFill>
                  <a:srgbClr val="EFEFEF"/>
                </a:solidFill>
              </a:rPr>
              <a:t>									</a:t>
            </a:r>
            <a:endParaRPr sz="1150">
              <a:solidFill>
                <a:srgbClr val="EFEFEF"/>
              </a:solidFill>
            </a:endParaRPr>
          </a:p>
          <a:p>
            <a:pPr indent="0" lvl="0" marL="0" rtl="0" algn="l">
              <a:spcBef>
                <a:spcPts val="0"/>
              </a:spcBef>
              <a:spcAft>
                <a:spcPts val="0"/>
              </a:spcAft>
              <a:buNone/>
            </a:pPr>
            <a:br>
              <a:rPr lang="en" sz="1150">
                <a:solidFill>
                  <a:srgbClr val="EFEFEF"/>
                </a:solidFill>
              </a:rPr>
            </a:br>
            <a:br>
              <a:rPr lang="en" sz="1150">
                <a:solidFill>
                  <a:srgbClr val="EFEFEF"/>
                </a:solidFill>
              </a:rPr>
            </a:br>
            <a:r>
              <a:rPr lang="en" sz="1150">
                <a:solidFill>
                  <a:srgbClr val="EFEFEF"/>
                </a:solidFill>
              </a:rPr>
              <a:t>									    </a:t>
            </a:r>
            <a:r>
              <a:rPr lang="en" sz="1150">
                <a:solidFill>
                  <a:schemeClr val="accent1"/>
                </a:solidFill>
              </a:rPr>
              <a:t>Note :</a:t>
            </a:r>
            <a:r>
              <a:rPr lang="en" sz="1150">
                <a:solidFill>
                  <a:srgbClr val="EFEFEF"/>
                </a:solidFill>
              </a:rPr>
              <a:t> </a:t>
            </a:r>
            <a:r>
              <a:rPr lang="en" sz="1150">
                <a:solidFill>
                  <a:srgbClr val="B7B7B7"/>
                </a:solidFill>
              </a:rPr>
              <a:t>due to conflict, new commit F will create after resolve.</a:t>
            </a:r>
            <a:endParaRPr sz="1150">
              <a:solidFill>
                <a:srgbClr val="B7B7B7"/>
              </a:solidFill>
            </a:endParaRPr>
          </a:p>
        </p:txBody>
      </p:sp>
      <p:pic>
        <p:nvPicPr>
          <p:cNvPr id="666" name="Google Shape;666;p79" title="WhatsApp Image 2025-10-04 at 10.59.55 PM.jpeg"/>
          <p:cNvPicPr preferRelativeResize="0"/>
          <p:nvPr/>
        </p:nvPicPr>
        <p:blipFill rotWithShape="1">
          <a:blip r:embed="rId3">
            <a:alphaModFix/>
          </a:blip>
          <a:srcRect b="18798" l="9633" r="10289" t="0"/>
          <a:stretch/>
        </p:blipFill>
        <p:spPr>
          <a:xfrm>
            <a:off x="456575" y="653475"/>
            <a:ext cx="4025750" cy="1974150"/>
          </a:xfrm>
          <a:prstGeom prst="rect">
            <a:avLst/>
          </a:prstGeom>
          <a:noFill/>
          <a:ln>
            <a:noFill/>
          </a:ln>
        </p:spPr>
      </p:pic>
      <p:pic>
        <p:nvPicPr>
          <p:cNvPr id="667" name="Google Shape;667;p79" title="WhatsApp Image 2025-10-04 at 10.59.55 PM(1).jpeg"/>
          <p:cNvPicPr preferRelativeResize="0"/>
          <p:nvPr/>
        </p:nvPicPr>
        <p:blipFill rotWithShape="1">
          <a:blip r:embed="rId4">
            <a:alphaModFix/>
          </a:blip>
          <a:srcRect b="0" l="8873" r="10017" t="9836"/>
          <a:stretch/>
        </p:blipFill>
        <p:spPr>
          <a:xfrm>
            <a:off x="456575" y="2733675"/>
            <a:ext cx="4025750" cy="2119975"/>
          </a:xfrm>
          <a:prstGeom prst="rect">
            <a:avLst/>
          </a:prstGeom>
          <a:noFill/>
          <a:ln>
            <a:noFill/>
          </a:ln>
        </p:spPr>
      </p:pic>
      <p:pic>
        <p:nvPicPr>
          <p:cNvPr id="668" name="Google Shape;668;p79" title="WhatsApp Image 2025-10-04 at 10.59.55 PM(2).jpeg"/>
          <p:cNvPicPr preferRelativeResize="0"/>
          <p:nvPr/>
        </p:nvPicPr>
        <p:blipFill rotWithShape="1">
          <a:blip r:embed="rId5">
            <a:alphaModFix/>
          </a:blip>
          <a:srcRect b="0" l="9629" r="10916" t="0"/>
          <a:stretch/>
        </p:blipFill>
        <p:spPr>
          <a:xfrm>
            <a:off x="4642725" y="653475"/>
            <a:ext cx="4149526" cy="2119975"/>
          </a:xfrm>
          <a:prstGeom prst="rect">
            <a:avLst/>
          </a:prstGeom>
          <a:noFill/>
          <a:ln>
            <a:noFill/>
          </a:ln>
        </p:spPr>
      </p:pic>
      <p:sp>
        <p:nvSpPr>
          <p:cNvPr id="669" name="Google Shape;669;p79"/>
          <p:cNvSpPr/>
          <p:nvPr/>
        </p:nvSpPr>
        <p:spPr>
          <a:xfrm>
            <a:off x="4195404" y="1003738"/>
            <a:ext cx="102075" cy="20313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6</a:t>
            </a:r>
          </a:p>
        </p:txBody>
      </p:sp>
      <p:sp>
        <p:nvSpPr>
          <p:cNvPr id="670" name="Google Shape;670;p79"/>
          <p:cNvSpPr/>
          <p:nvPr/>
        </p:nvSpPr>
        <p:spPr>
          <a:xfrm>
            <a:off x="4195191" y="4357838"/>
            <a:ext cx="99917" cy="19646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7</a:t>
            </a:r>
          </a:p>
        </p:txBody>
      </p:sp>
      <p:sp>
        <p:nvSpPr>
          <p:cNvPr id="671" name="Google Shape;671;p79"/>
          <p:cNvSpPr/>
          <p:nvPr/>
        </p:nvSpPr>
        <p:spPr>
          <a:xfrm>
            <a:off x="8431229" y="1005550"/>
            <a:ext cx="101859" cy="20313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8</a:t>
            </a:r>
          </a:p>
        </p:txBody>
      </p:sp>
      <p:pic>
        <p:nvPicPr>
          <p:cNvPr id="672" name="Google Shape;672;p79"/>
          <p:cNvPicPr preferRelativeResize="0"/>
          <p:nvPr/>
        </p:nvPicPr>
        <p:blipFill>
          <a:blip r:embed="rId6">
            <a:alphaModFix/>
          </a:blip>
          <a:stretch>
            <a:fillRect/>
          </a:stretch>
        </p:blipFill>
        <p:spPr>
          <a:xfrm>
            <a:off x="4686900" y="3361950"/>
            <a:ext cx="1932375" cy="1192350"/>
          </a:xfrm>
          <a:prstGeom prst="rect">
            <a:avLst/>
          </a:prstGeom>
          <a:noFill/>
          <a:ln>
            <a:noFill/>
          </a:ln>
        </p:spPr>
      </p:pic>
      <p:pic>
        <p:nvPicPr>
          <p:cNvPr id="673" name="Google Shape;673;p79"/>
          <p:cNvPicPr preferRelativeResize="0"/>
          <p:nvPr/>
        </p:nvPicPr>
        <p:blipFill>
          <a:blip r:embed="rId7">
            <a:alphaModFix/>
          </a:blip>
          <a:stretch>
            <a:fillRect/>
          </a:stretch>
        </p:blipFill>
        <p:spPr>
          <a:xfrm>
            <a:off x="6722475" y="3361950"/>
            <a:ext cx="2069775" cy="1273450"/>
          </a:xfrm>
          <a:prstGeom prst="rect">
            <a:avLst/>
          </a:prstGeom>
          <a:noFill/>
          <a:ln>
            <a:noFill/>
          </a:ln>
        </p:spPr>
      </p:pic>
      <p:sp>
        <p:nvSpPr>
          <p:cNvPr id="674" name="Google Shape;674;p79"/>
          <p:cNvSpPr txBox="1"/>
          <p:nvPr/>
        </p:nvSpPr>
        <p:spPr>
          <a:xfrm>
            <a:off x="6823850" y="2963100"/>
            <a:ext cx="1646400" cy="3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2"/>
                </a:solidFill>
              </a:rPr>
              <a:t>Final output like :</a:t>
            </a:r>
            <a:endParaRPr sz="1500">
              <a:solidFill>
                <a:schemeClr val="lt2"/>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78" name="Shape 678"/>
        <p:cNvGrpSpPr/>
        <p:nvPr/>
      </p:nvGrpSpPr>
      <p:grpSpPr>
        <a:xfrm>
          <a:off x="0" y="0"/>
          <a:ext cx="0" cy="0"/>
          <a:chOff x="0" y="0"/>
          <a:chExt cx="0" cy="0"/>
        </a:xfrm>
      </p:grpSpPr>
      <p:sp>
        <p:nvSpPr>
          <p:cNvPr id="679" name="Google Shape;679;p80"/>
          <p:cNvSpPr txBox="1"/>
          <p:nvPr>
            <p:ph idx="1" type="body"/>
          </p:nvPr>
        </p:nvSpPr>
        <p:spPr>
          <a:xfrm>
            <a:off x="352550" y="220175"/>
            <a:ext cx="8533800" cy="4764300"/>
          </a:xfrm>
          <a:prstGeom prst="rect">
            <a:avLst/>
          </a:prstGeom>
        </p:spPr>
        <p:txBody>
          <a:bodyPr anchorCtr="0" anchor="t" bIns="91425" lIns="91425" spcFirstLastPara="1" rIns="91425" wrap="square" tIns="91425">
            <a:normAutofit/>
          </a:bodyPr>
          <a:lstStyle/>
          <a:p>
            <a:pPr indent="-301625" lvl="0" marL="457200" rtl="0" algn="l">
              <a:spcBef>
                <a:spcPts val="0"/>
              </a:spcBef>
              <a:spcAft>
                <a:spcPts val="0"/>
              </a:spcAft>
              <a:buClr>
                <a:schemeClr val="accent1"/>
              </a:buClr>
              <a:buSzPts val="1150"/>
              <a:buChar char="-"/>
            </a:pPr>
            <a:r>
              <a:rPr lang="en" sz="1150">
                <a:solidFill>
                  <a:schemeClr val="accent1"/>
                </a:solidFill>
              </a:rPr>
              <a:t>Recursive</a:t>
            </a:r>
            <a:r>
              <a:rPr lang="en" sz="1150">
                <a:solidFill>
                  <a:schemeClr val="accent1"/>
                </a:solidFill>
              </a:rPr>
              <a:t> Merge :</a:t>
            </a:r>
            <a:r>
              <a:rPr lang="en" sz="1150">
                <a:solidFill>
                  <a:srgbClr val="EFEFEF"/>
                </a:solidFill>
              </a:rPr>
              <a:t>   Recursive merge is default merge which is deal with multiple merge bases. For that git create</a:t>
            </a:r>
            <a:br>
              <a:rPr lang="en" sz="1150">
                <a:solidFill>
                  <a:srgbClr val="EFEFEF"/>
                </a:solidFill>
              </a:rPr>
            </a:br>
            <a:r>
              <a:rPr lang="en" sz="1150">
                <a:solidFill>
                  <a:srgbClr val="EFEFEF"/>
                </a:solidFill>
              </a:rPr>
              <a:t>		         merge_base and merge recursively.</a:t>
            </a:r>
            <a:br>
              <a:rPr lang="en" sz="1150">
                <a:solidFill>
                  <a:srgbClr val="EFEFEF"/>
                </a:solidFill>
              </a:rPr>
            </a:br>
            <a:r>
              <a:rPr lang="en" sz="1150">
                <a:solidFill>
                  <a:srgbClr val="EFEFEF"/>
                </a:solidFill>
              </a:rPr>
              <a:t>	Here we can check any three top or bottom </a:t>
            </a:r>
            <a:r>
              <a:rPr lang="en" sz="1150">
                <a:solidFill>
                  <a:srgbClr val="EFEFEF"/>
                </a:solidFill>
              </a:rPr>
              <a:t>diagram</a:t>
            </a:r>
            <a:r>
              <a:rPr lang="en" sz="1150">
                <a:solidFill>
                  <a:srgbClr val="EFEFEF"/>
                </a:solidFill>
              </a:rPr>
              <a:t>, Which is use the recursive merge, when feature branch parent commit is not same with main branch latest commit. It will create new commit in </a:t>
            </a:r>
            <a:r>
              <a:rPr lang="en" sz="1150">
                <a:solidFill>
                  <a:srgbClr val="EFEFEF"/>
                </a:solidFill>
              </a:rPr>
              <a:t>recursive</a:t>
            </a:r>
            <a:r>
              <a:rPr lang="en" sz="1150">
                <a:solidFill>
                  <a:srgbClr val="EFEFEF"/>
                </a:solidFill>
              </a:rPr>
              <a:t> merge. </a:t>
            </a:r>
            <a:endParaRPr sz="1150">
              <a:solidFill>
                <a:srgbClr val="EFEFEF"/>
              </a:solidFill>
            </a:endParaRPr>
          </a:p>
          <a:p>
            <a:pPr indent="0" lvl="0" marL="0" rtl="0" algn="l">
              <a:spcBef>
                <a:spcPts val="0"/>
              </a:spcBef>
              <a:spcAft>
                <a:spcPts val="0"/>
              </a:spcAft>
              <a:buNone/>
            </a:pPr>
            <a:r>
              <a:t/>
            </a:r>
            <a:endParaRPr sz="1150">
              <a:solidFill>
                <a:srgbClr val="EFEFEF"/>
              </a:solidFill>
            </a:endParaRPr>
          </a:p>
          <a:p>
            <a:pPr indent="0" lvl="0" marL="457200" rtl="0" algn="l">
              <a:spcBef>
                <a:spcPts val="0"/>
              </a:spcBef>
              <a:spcAft>
                <a:spcPts val="0"/>
              </a:spcAft>
              <a:buNone/>
            </a:pPr>
            <a:br>
              <a:rPr lang="en" sz="1150">
                <a:solidFill>
                  <a:srgbClr val="EFEFEF"/>
                </a:solidFill>
              </a:rPr>
            </a:br>
            <a:r>
              <a:rPr lang="en" sz="1150">
                <a:solidFill>
                  <a:srgbClr val="EFEFEF"/>
                </a:solidFill>
              </a:rPr>
              <a:t>	</a:t>
            </a:r>
            <a:endParaRPr sz="1150">
              <a:solidFill>
                <a:schemeClr val="accent1"/>
              </a:solidFill>
            </a:endParaRPr>
          </a:p>
          <a:p>
            <a:pPr indent="0" lvl="0" marL="1371600" rtl="0" algn="l">
              <a:spcBef>
                <a:spcPts val="0"/>
              </a:spcBef>
              <a:spcAft>
                <a:spcPts val="0"/>
              </a:spcAft>
              <a:buNone/>
            </a:pPr>
            <a:r>
              <a:t/>
            </a:r>
            <a:endParaRPr sz="1150">
              <a:solidFill>
                <a:schemeClr val="accent1"/>
              </a:solidFill>
            </a:endParaRPr>
          </a:p>
          <a:p>
            <a:pPr indent="0" lvl="0" marL="1371600" rtl="0" algn="l">
              <a:spcBef>
                <a:spcPts val="0"/>
              </a:spcBef>
              <a:spcAft>
                <a:spcPts val="0"/>
              </a:spcAft>
              <a:buNone/>
            </a:pPr>
            <a:r>
              <a:t/>
            </a:r>
            <a:endParaRPr sz="1150">
              <a:solidFill>
                <a:schemeClr val="accent1"/>
              </a:solidFill>
            </a:endParaRPr>
          </a:p>
          <a:p>
            <a:pPr indent="0" lvl="0" marL="0" rtl="0" algn="l">
              <a:spcBef>
                <a:spcPts val="0"/>
              </a:spcBef>
              <a:spcAft>
                <a:spcPts val="0"/>
              </a:spcAft>
              <a:buNone/>
            </a:pPr>
            <a:r>
              <a:t/>
            </a:r>
            <a:endParaRPr sz="1150">
              <a:solidFill>
                <a:schemeClr val="accent1"/>
              </a:solidFill>
            </a:endParaRPr>
          </a:p>
          <a:p>
            <a:pPr indent="0" lvl="0" marL="0" rtl="0" algn="l">
              <a:spcBef>
                <a:spcPts val="0"/>
              </a:spcBef>
              <a:spcAft>
                <a:spcPts val="0"/>
              </a:spcAft>
              <a:buNone/>
            </a:pPr>
            <a:r>
              <a:t/>
            </a:r>
            <a:endParaRPr sz="1150">
              <a:solidFill>
                <a:schemeClr val="accent1"/>
              </a:solidFill>
            </a:endParaRPr>
          </a:p>
          <a:p>
            <a:pPr indent="0" lvl="0" marL="0" rtl="0" algn="l">
              <a:spcBef>
                <a:spcPts val="0"/>
              </a:spcBef>
              <a:spcAft>
                <a:spcPts val="0"/>
              </a:spcAft>
              <a:buNone/>
            </a:pPr>
            <a:r>
              <a:t/>
            </a:r>
            <a:endParaRPr sz="1150">
              <a:solidFill>
                <a:srgbClr val="EFEFEF"/>
              </a:solidFill>
            </a:endParaRPr>
          </a:p>
          <a:p>
            <a:pPr indent="0" lvl="0" marL="0" rtl="0" algn="l">
              <a:spcBef>
                <a:spcPts val="0"/>
              </a:spcBef>
              <a:spcAft>
                <a:spcPts val="0"/>
              </a:spcAft>
              <a:buNone/>
            </a:pPr>
            <a:r>
              <a:t/>
            </a:r>
            <a:endParaRPr sz="1150">
              <a:solidFill>
                <a:srgbClr val="EFEFEF"/>
              </a:solidFill>
            </a:endParaRPr>
          </a:p>
          <a:p>
            <a:pPr indent="0" lvl="0" marL="0" rtl="0" algn="l">
              <a:spcBef>
                <a:spcPts val="0"/>
              </a:spcBef>
              <a:spcAft>
                <a:spcPts val="0"/>
              </a:spcAft>
              <a:buNone/>
            </a:pPr>
            <a:r>
              <a:rPr lang="en" sz="1150">
                <a:solidFill>
                  <a:srgbClr val="EFEFEF"/>
                </a:solidFill>
              </a:rPr>
              <a:t>							        </a:t>
            </a:r>
            <a:r>
              <a:rPr lang="en" sz="1150">
                <a:solidFill>
                  <a:srgbClr val="EFEFEF"/>
                </a:solidFill>
              </a:rPr>
              <a:t>Or</a:t>
            </a:r>
            <a:endParaRPr sz="1150">
              <a:solidFill>
                <a:srgbClr val="EFEFEF"/>
              </a:solidFill>
            </a:endParaRPr>
          </a:p>
        </p:txBody>
      </p:sp>
      <p:pic>
        <p:nvPicPr>
          <p:cNvPr id="680" name="Google Shape;680;p80"/>
          <p:cNvPicPr preferRelativeResize="0"/>
          <p:nvPr/>
        </p:nvPicPr>
        <p:blipFill>
          <a:blip r:embed="rId3">
            <a:alphaModFix/>
          </a:blip>
          <a:stretch>
            <a:fillRect/>
          </a:stretch>
        </p:blipFill>
        <p:spPr>
          <a:xfrm>
            <a:off x="781852" y="1509900"/>
            <a:ext cx="2167473" cy="1232750"/>
          </a:xfrm>
          <a:prstGeom prst="rect">
            <a:avLst/>
          </a:prstGeom>
          <a:noFill/>
          <a:ln>
            <a:noFill/>
          </a:ln>
        </p:spPr>
      </p:pic>
      <p:pic>
        <p:nvPicPr>
          <p:cNvPr id="681" name="Google Shape;681;p80"/>
          <p:cNvPicPr preferRelativeResize="0"/>
          <p:nvPr/>
        </p:nvPicPr>
        <p:blipFill>
          <a:blip r:embed="rId4">
            <a:alphaModFix/>
          </a:blip>
          <a:stretch>
            <a:fillRect/>
          </a:stretch>
        </p:blipFill>
        <p:spPr>
          <a:xfrm>
            <a:off x="5765225" y="1352448"/>
            <a:ext cx="2686025" cy="1433027"/>
          </a:xfrm>
          <a:prstGeom prst="rect">
            <a:avLst/>
          </a:prstGeom>
          <a:noFill/>
          <a:ln>
            <a:noFill/>
          </a:ln>
        </p:spPr>
      </p:pic>
      <p:pic>
        <p:nvPicPr>
          <p:cNvPr id="682" name="Google Shape;682;p80"/>
          <p:cNvPicPr preferRelativeResize="0"/>
          <p:nvPr/>
        </p:nvPicPr>
        <p:blipFill>
          <a:blip r:embed="rId5">
            <a:alphaModFix/>
          </a:blip>
          <a:stretch>
            <a:fillRect/>
          </a:stretch>
        </p:blipFill>
        <p:spPr>
          <a:xfrm>
            <a:off x="3182700" y="1391700"/>
            <a:ext cx="2349150" cy="1354525"/>
          </a:xfrm>
          <a:prstGeom prst="rect">
            <a:avLst/>
          </a:prstGeom>
          <a:noFill/>
          <a:ln>
            <a:noFill/>
          </a:ln>
        </p:spPr>
      </p:pic>
      <p:pic>
        <p:nvPicPr>
          <p:cNvPr id="683" name="Google Shape;683;p80"/>
          <p:cNvPicPr preferRelativeResize="0"/>
          <p:nvPr/>
        </p:nvPicPr>
        <p:blipFill>
          <a:blip r:embed="rId6">
            <a:alphaModFix/>
          </a:blip>
          <a:stretch>
            <a:fillRect/>
          </a:stretch>
        </p:blipFill>
        <p:spPr>
          <a:xfrm>
            <a:off x="714988" y="3387525"/>
            <a:ext cx="2234325" cy="1354525"/>
          </a:xfrm>
          <a:prstGeom prst="rect">
            <a:avLst/>
          </a:prstGeom>
          <a:noFill/>
          <a:ln>
            <a:noFill/>
          </a:ln>
        </p:spPr>
      </p:pic>
      <p:pic>
        <p:nvPicPr>
          <p:cNvPr id="684" name="Google Shape;684;p80"/>
          <p:cNvPicPr preferRelativeResize="0"/>
          <p:nvPr/>
        </p:nvPicPr>
        <p:blipFill>
          <a:blip r:embed="rId7">
            <a:alphaModFix/>
          </a:blip>
          <a:stretch>
            <a:fillRect/>
          </a:stretch>
        </p:blipFill>
        <p:spPr>
          <a:xfrm>
            <a:off x="5765225" y="3141225"/>
            <a:ext cx="2883376" cy="1600825"/>
          </a:xfrm>
          <a:prstGeom prst="rect">
            <a:avLst/>
          </a:prstGeom>
          <a:noFill/>
          <a:ln>
            <a:noFill/>
          </a:ln>
        </p:spPr>
      </p:pic>
      <p:pic>
        <p:nvPicPr>
          <p:cNvPr id="685" name="Google Shape;685;p80"/>
          <p:cNvPicPr preferRelativeResize="0"/>
          <p:nvPr/>
        </p:nvPicPr>
        <p:blipFill>
          <a:blip r:embed="rId8">
            <a:alphaModFix/>
          </a:blip>
          <a:stretch>
            <a:fillRect/>
          </a:stretch>
        </p:blipFill>
        <p:spPr>
          <a:xfrm>
            <a:off x="3062475" y="3224425"/>
            <a:ext cx="2589600" cy="15176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89" name="Shape 689"/>
        <p:cNvGrpSpPr/>
        <p:nvPr/>
      </p:nvGrpSpPr>
      <p:grpSpPr>
        <a:xfrm>
          <a:off x="0" y="0"/>
          <a:ext cx="0" cy="0"/>
          <a:chOff x="0" y="0"/>
          <a:chExt cx="0" cy="0"/>
        </a:xfrm>
      </p:grpSpPr>
      <p:sp>
        <p:nvSpPr>
          <p:cNvPr id="690" name="Google Shape;690;p81"/>
          <p:cNvSpPr txBox="1"/>
          <p:nvPr>
            <p:ph idx="1" type="body"/>
          </p:nvPr>
        </p:nvSpPr>
        <p:spPr>
          <a:xfrm>
            <a:off x="352550" y="220175"/>
            <a:ext cx="8533800" cy="4764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50">
                <a:solidFill>
                  <a:schemeClr val="accent1"/>
                </a:solidFill>
              </a:rPr>
              <a:t>Demo</a:t>
            </a:r>
            <a:r>
              <a:rPr lang="en" sz="1150">
                <a:solidFill>
                  <a:schemeClr val="accent1"/>
                </a:solidFill>
              </a:rPr>
              <a:t> :</a:t>
            </a:r>
            <a:r>
              <a:rPr lang="en" sz="1150">
                <a:solidFill>
                  <a:srgbClr val="EFEFEF"/>
                </a:solidFill>
              </a:rPr>
              <a:t>   In this demo will display the merge using recursive merge method as following; </a:t>
            </a:r>
            <a:br>
              <a:rPr lang="en" sz="1150">
                <a:solidFill>
                  <a:srgbClr val="EFEFEF"/>
                </a:solidFill>
              </a:rPr>
            </a:br>
            <a:r>
              <a:rPr lang="en" sz="1150">
                <a:solidFill>
                  <a:srgbClr val="EFEFEF"/>
                </a:solidFill>
              </a:rPr>
              <a:t>		          </a:t>
            </a:r>
            <a:br>
              <a:rPr lang="en" sz="1150">
                <a:solidFill>
                  <a:srgbClr val="EFEFEF"/>
                </a:solidFill>
              </a:rPr>
            </a:br>
            <a:r>
              <a:rPr lang="en" sz="1150">
                <a:solidFill>
                  <a:srgbClr val="EFEFEF"/>
                </a:solidFill>
              </a:rPr>
              <a:t>	</a:t>
            </a:r>
            <a:endParaRPr sz="1150">
              <a:solidFill>
                <a:schemeClr val="accent1"/>
              </a:solidFill>
            </a:endParaRPr>
          </a:p>
          <a:p>
            <a:pPr indent="0" lvl="0" marL="1371600" rtl="0" algn="l">
              <a:spcBef>
                <a:spcPts val="0"/>
              </a:spcBef>
              <a:spcAft>
                <a:spcPts val="0"/>
              </a:spcAft>
              <a:buNone/>
            </a:pPr>
            <a:r>
              <a:t/>
            </a:r>
            <a:endParaRPr sz="1150">
              <a:solidFill>
                <a:schemeClr val="accent1"/>
              </a:solidFill>
            </a:endParaRPr>
          </a:p>
          <a:p>
            <a:pPr indent="0" lvl="0" marL="1371600" rtl="0" algn="l">
              <a:spcBef>
                <a:spcPts val="0"/>
              </a:spcBef>
              <a:spcAft>
                <a:spcPts val="0"/>
              </a:spcAft>
              <a:buNone/>
            </a:pPr>
            <a:r>
              <a:t/>
            </a:r>
            <a:endParaRPr sz="1150">
              <a:solidFill>
                <a:schemeClr val="accent1"/>
              </a:solidFill>
            </a:endParaRPr>
          </a:p>
          <a:p>
            <a:pPr indent="0" lvl="0" marL="0" rtl="0" algn="l">
              <a:spcBef>
                <a:spcPts val="0"/>
              </a:spcBef>
              <a:spcAft>
                <a:spcPts val="0"/>
              </a:spcAft>
              <a:buNone/>
            </a:pPr>
            <a:r>
              <a:t/>
            </a:r>
            <a:endParaRPr sz="1150">
              <a:solidFill>
                <a:schemeClr val="accent1"/>
              </a:solidFill>
            </a:endParaRPr>
          </a:p>
          <a:p>
            <a:pPr indent="0" lvl="0" marL="0" rtl="0" algn="l">
              <a:spcBef>
                <a:spcPts val="0"/>
              </a:spcBef>
              <a:spcAft>
                <a:spcPts val="0"/>
              </a:spcAft>
              <a:buNone/>
            </a:pPr>
            <a:r>
              <a:t/>
            </a:r>
            <a:endParaRPr sz="1150">
              <a:solidFill>
                <a:schemeClr val="accent1"/>
              </a:solidFill>
            </a:endParaRPr>
          </a:p>
          <a:p>
            <a:pPr indent="0" lvl="0" marL="0" rtl="0" algn="l">
              <a:spcBef>
                <a:spcPts val="0"/>
              </a:spcBef>
              <a:spcAft>
                <a:spcPts val="0"/>
              </a:spcAft>
              <a:buNone/>
            </a:pPr>
            <a:r>
              <a:t/>
            </a:r>
            <a:endParaRPr sz="1150">
              <a:solidFill>
                <a:srgbClr val="EFEFEF"/>
              </a:solidFill>
            </a:endParaRPr>
          </a:p>
        </p:txBody>
      </p:sp>
      <p:pic>
        <p:nvPicPr>
          <p:cNvPr id="691" name="Google Shape;691;p81" title="WhatsApp Image 2025-10-06 at 3.11.55 PM(1).jpeg"/>
          <p:cNvPicPr preferRelativeResize="0"/>
          <p:nvPr/>
        </p:nvPicPr>
        <p:blipFill rotWithShape="1">
          <a:blip r:embed="rId3">
            <a:alphaModFix/>
          </a:blip>
          <a:srcRect b="9420" l="8872" r="13227" t="0"/>
          <a:stretch/>
        </p:blipFill>
        <p:spPr>
          <a:xfrm>
            <a:off x="447100" y="666825"/>
            <a:ext cx="4124900" cy="2169201"/>
          </a:xfrm>
          <a:prstGeom prst="rect">
            <a:avLst/>
          </a:prstGeom>
          <a:noFill/>
          <a:ln>
            <a:noFill/>
          </a:ln>
        </p:spPr>
      </p:pic>
      <p:pic>
        <p:nvPicPr>
          <p:cNvPr id="692" name="Google Shape;692;p81" title="WhatsApp Image 2025-10-06 at 3.11.55 PM.jpeg"/>
          <p:cNvPicPr preferRelativeResize="0"/>
          <p:nvPr/>
        </p:nvPicPr>
        <p:blipFill rotWithShape="1">
          <a:blip r:embed="rId4">
            <a:alphaModFix/>
          </a:blip>
          <a:srcRect b="0" l="9735" r="36087" t="0"/>
          <a:stretch/>
        </p:blipFill>
        <p:spPr>
          <a:xfrm>
            <a:off x="4719150" y="666825"/>
            <a:ext cx="4025752" cy="2747024"/>
          </a:xfrm>
          <a:prstGeom prst="rect">
            <a:avLst/>
          </a:prstGeom>
          <a:noFill/>
          <a:ln>
            <a:noFill/>
          </a:ln>
        </p:spPr>
      </p:pic>
      <p:pic>
        <p:nvPicPr>
          <p:cNvPr id="693" name="Google Shape;693;p81" title="WhatsApp Image 2025-10-06 at 3.11.54 PM.jpeg"/>
          <p:cNvPicPr preferRelativeResize="0"/>
          <p:nvPr/>
        </p:nvPicPr>
        <p:blipFill rotWithShape="1">
          <a:blip r:embed="rId5">
            <a:alphaModFix/>
          </a:blip>
          <a:srcRect b="0" l="8979" r="40261" t="48232"/>
          <a:stretch/>
        </p:blipFill>
        <p:spPr>
          <a:xfrm>
            <a:off x="716750" y="2969050"/>
            <a:ext cx="3855252" cy="1977525"/>
          </a:xfrm>
          <a:prstGeom prst="rect">
            <a:avLst/>
          </a:prstGeom>
          <a:noFill/>
          <a:ln>
            <a:noFill/>
          </a:ln>
        </p:spPr>
      </p:pic>
      <p:sp>
        <p:nvSpPr>
          <p:cNvPr id="694" name="Google Shape;694;p81"/>
          <p:cNvSpPr/>
          <p:nvPr/>
        </p:nvSpPr>
        <p:spPr>
          <a:xfrm>
            <a:off x="4166979" y="2254113"/>
            <a:ext cx="56972" cy="199799"/>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1</a:t>
            </a:r>
          </a:p>
        </p:txBody>
      </p:sp>
      <p:sp>
        <p:nvSpPr>
          <p:cNvPr id="695" name="Google Shape;695;p81"/>
          <p:cNvSpPr/>
          <p:nvPr/>
        </p:nvSpPr>
        <p:spPr>
          <a:xfrm>
            <a:off x="8508099" y="2899050"/>
            <a:ext cx="106149" cy="19977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2</a:t>
            </a:r>
          </a:p>
        </p:txBody>
      </p:sp>
      <p:sp>
        <p:nvSpPr>
          <p:cNvPr id="696" name="Google Shape;696;p81"/>
          <p:cNvSpPr/>
          <p:nvPr/>
        </p:nvSpPr>
        <p:spPr>
          <a:xfrm>
            <a:off x="4384700" y="4425000"/>
            <a:ext cx="106150" cy="19977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3</a:t>
            </a: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00" name="Shape 700"/>
        <p:cNvGrpSpPr/>
        <p:nvPr/>
      </p:nvGrpSpPr>
      <p:grpSpPr>
        <a:xfrm>
          <a:off x="0" y="0"/>
          <a:ext cx="0" cy="0"/>
          <a:chOff x="0" y="0"/>
          <a:chExt cx="0" cy="0"/>
        </a:xfrm>
      </p:grpSpPr>
      <p:sp>
        <p:nvSpPr>
          <p:cNvPr id="701" name="Google Shape;701;p82"/>
          <p:cNvSpPr txBox="1"/>
          <p:nvPr>
            <p:ph idx="1" type="body"/>
          </p:nvPr>
        </p:nvSpPr>
        <p:spPr>
          <a:xfrm>
            <a:off x="352550" y="220175"/>
            <a:ext cx="8533800" cy="4764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50">
                <a:solidFill>
                  <a:schemeClr val="accent1"/>
                </a:solidFill>
              </a:rPr>
              <a:t>Known About The G</a:t>
            </a:r>
            <a:r>
              <a:rPr lang="en" sz="1150">
                <a:solidFill>
                  <a:schemeClr val="accent1"/>
                </a:solidFill>
              </a:rPr>
              <a:t>it Rebasing</a:t>
            </a:r>
            <a:r>
              <a:rPr lang="en" sz="1150">
                <a:solidFill>
                  <a:schemeClr val="accent1"/>
                </a:solidFill>
              </a:rPr>
              <a:t>   :  </a:t>
            </a:r>
            <a:br>
              <a:rPr lang="en" sz="1150">
                <a:solidFill>
                  <a:schemeClr val="accent1"/>
                </a:solidFill>
              </a:rPr>
            </a:br>
            <a:br>
              <a:rPr lang="en" sz="1150">
                <a:solidFill>
                  <a:schemeClr val="accent1"/>
                </a:solidFill>
              </a:rPr>
            </a:br>
            <a:r>
              <a:rPr lang="en" sz="1150">
                <a:solidFill>
                  <a:schemeClr val="accent1"/>
                </a:solidFill>
              </a:rPr>
              <a:t>	</a:t>
            </a:r>
            <a:r>
              <a:rPr lang="en" sz="1150">
                <a:solidFill>
                  <a:srgbClr val="EFEFEF"/>
                </a:solidFill>
              </a:rPr>
              <a:t>Git rebasing is also use for integrate the change from one Git branch to another which combines two or</a:t>
            </a:r>
            <a:br>
              <a:rPr lang="en" sz="1150">
                <a:solidFill>
                  <a:srgbClr val="EFEFEF"/>
                </a:solidFill>
              </a:rPr>
            </a:br>
            <a:r>
              <a:rPr lang="en" sz="1150">
                <a:solidFill>
                  <a:srgbClr val="EFEFEF"/>
                </a:solidFill>
              </a:rPr>
              <a:t> 	more sequence commits changes and merge into target </a:t>
            </a:r>
            <a:br>
              <a:rPr lang="en" sz="1150">
                <a:solidFill>
                  <a:srgbClr val="EFEFEF"/>
                </a:solidFill>
              </a:rPr>
            </a:br>
            <a:r>
              <a:rPr lang="en" sz="1150">
                <a:solidFill>
                  <a:srgbClr val="EFEFEF"/>
                </a:solidFill>
              </a:rPr>
              <a:t>	branch by </a:t>
            </a:r>
            <a:r>
              <a:rPr lang="en" sz="1150">
                <a:solidFill>
                  <a:srgbClr val="EFEFEF"/>
                </a:solidFill>
              </a:rPr>
              <a:t>rewriting/moving</a:t>
            </a:r>
            <a:r>
              <a:rPr lang="en" sz="1150">
                <a:solidFill>
                  <a:srgbClr val="EFEFEF"/>
                </a:solidFill>
              </a:rPr>
              <a:t> all those changes commit</a:t>
            </a:r>
            <a:br>
              <a:rPr lang="en" sz="1150">
                <a:solidFill>
                  <a:srgbClr val="EFEFEF"/>
                </a:solidFill>
              </a:rPr>
            </a:br>
            <a:r>
              <a:rPr lang="en" sz="1150">
                <a:solidFill>
                  <a:srgbClr val="EFEFEF"/>
                </a:solidFill>
              </a:rPr>
              <a:t>	</a:t>
            </a:r>
            <a:r>
              <a:rPr lang="en" sz="1150">
                <a:solidFill>
                  <a:srgbClr val="EFEFEF"/>
                </a:solidFill>
              </a:rPr>
              <a:t>o</a:t>
            </a:r>
            <a:r>
              <a:rPr lang="en" sz="1150">
                <a:solidFill>
                  <a:srgbClr val="EFEFEF"/>
                </a:solidFill>
              </a:rPr>
              <a:t>nto the latest commit of target branch. </a:t>
            </a:r>
            <a:br>
              <a:rPr lang="en" sz="1150">
                <a:solidFill>
                  <a:srgbClr val="EFEFEF"/>
                </a:solidFill>
              </a:rPr>
            </a:br>
            <a:r>
              <a:rPr lang="en" sz="1150">
                <a:solidFill>
                  <a:srgbClr val="EFEFEF"/>
                </a:solidFill>
              </a:rPr>
              <a:t>	</a:t>
            </a:r>
            <a:endParaRPr sz="1150">
              <a:solidFill>
                <a:srgbClr val="EFEFEF"/>
              </a:solidFill>
            </a:endParaRPr>
          </a:p>
          <a:p>
            <a:pPr indent="457200" lvl="0" marL="0" rtl="0" algn="l">
              <a:spcBef>
                <a:spcPts val="0"/>
              </a:spcBef>
              <a:spcAft>
                <a:spcPts val="0"/>
              </a:spcAft>
              <a:buNone/>
            </a:pPr>
            <a:r>
              <a:rPr lang="en" sz="1150">
                <a:solidFill>
                  <a:srgbClr val="EFEFEF"/>
                </a:solidFill>
              </a:rPr>
              <a:t>But before the rebasing, we should analyse the difference</a:t>
            </a:r>
            <a:br>
              <a:rPr lang="en" sz="1150">
                <a:solidFill>
                  <a:srgbClr val="EFEFEF"/>
                </a:solidFill>
              </a:rPr>
            </a:br>
            <a:r>
              <a:rPr lang="en" sz="1150">
                <a:solidFill>
                  <a:srgbClr val="EFEFEF"/>
                </a:solidFill>
              </a:rPr>
              <a:t>	Between two branches using `</a:t>
            </a:r>
            <a:r>
              <a:rPr lang="en" sz="1150">
                <a:solidFill>
                  <a:schemeClr val="accent1"/>
                </a:solidFill>
              </a:rPr>
              <a:t>git diff</a:t>
            </a:r>
            <a:r>
              <a:rPr lang="en" sz="1150">
                <a:solidFill>
                  <a:srgbClr val="EFEFEF"/>
                </a:solidFill>
              </a:rPr>
              <a:t>` command or using</a:t>
            </a:r>
            <a:br>
              <a:rPr lang="en" sz="1150">
                <a:solidFill>
                  <a:srgbClr val="EFEFEF"/>
                </a:solidFill>
              </a:rPr>
            </a:br>
            <a:r>
              <a:rPr lang="en" sz="1150">
                <a:solidFill>
                  <a:srgbClr val="EFEFEF"/>
                </a:solidFill>
              </a:rPr>
              <a:t>	Gui ( </a:t>
            </a:r>
            <a:r>
              <a:rPr lang="en" sz="1150">
                <a:solidFill>
                  <a:schemeClr val="accent1"/>
                </a:solidFill>
              </a:rPr>
              <a:t>graphical user interface </a:t>
            </a:r>
            <a:r>
              <a:rPr lang="en" sz="1150">
                <a:solidFill>
                  <a:srgbClr val="EFEFEF"/>
                </a:solidFill>
              </a:rPr>
              <a:t>) tool.</a:t>
            </a:r>
            <a:endParaRPr sz="1150">
              <a:solidFill>
                <a:schemeClr val="accent1"/>
              </a:solidFill>
            </a:endParaRPr>
          </a:p>
          <a:p>
            <a:pPr indent="0" lvl="0" marL="0" rtl="0" algn="l">
              <a:spcBef>
                <a:spcPts val="0"/>
              </a:spcBef>
              <a:spcAft>
                <a:spcPts val="0"/>
              </a:spcAft>
              <a:buNone/>
            </a:pPr>
            <a:br>
              <a:rPr lang="en" sz="1150">
                <a:solidFill>
                  <a:schemeClr val="accent1"/>
                </a:solidFill>
              </a:rPr>
            </a:br>
            <a:br>
              <a:rPr lang="en" sz="1150">
                <a:solidFill>
                  <a:schemeClr val="accent1"/>
                </a:solidFill>
              </a:rPr>
            </a:br>
            <a:endParaRPr sz="1150">
              <a:solidFill>
                <a:schemeClr val="accent1"/>
              </a:solidFill>
            </a:endParaRPr>
          </a:p>
          <a:p>
            <a:pPr indent="0" lvl="0" marL="0" rtl="0" algn="l">
              <a:spcBef>
                <a:spcPts val="0"/>
              </a:spcBef>
              <a:spcAft>
                <a:spcPts val="0"/>
              </a:spcAft>
              <a:buNone/>
            </a:pPr>
            <a:r>
              <a:t/>
            </a:r>
            <a:endParaRPr sz="1150">
              <a:solidFill>
                <a:schemeClr val="accent1"/>
              </a:solidFill>
            </a:endParaRPr>
          </a:p>
          <a:p>
            <a:pPr indent="-304800" lvl="0" marL="457200" rtl="0" algn="l">
              <a:spcBef>
                <a:spcPts val="0"/>
              </a:spcBef>
              <a:spcAft>
                <a:spcPts val="0"/>
              </a:spcAft>
              <a:buSzPts val="1200"/>
              <a:buChar char="●"/>
            </a:pPr>
            <a:r>
              <a:rPr lang="en" sz="1150">
                <a:solidFill>
                  <a:schemeClr val="accent1"/>
                </a:solidFill>
              </a:rPr>
              <a:t> rebase Commands    -   </a:t>
            </a:r>
            <a:r>
              <a:rPr lang="en" sz="1150">
                <a:solidFill>
                  <a:srgbClr val="EFEFEF"/>
                </a:solidFill>
              </a:rPr>
              <a:t>git rebase command use to</a:t>
            </a:r>
            <a:br>
              <a:rPr lang="en" sz="1150">
                <a:solidFill>
                  <a:srgbClr val="EFEFEF"/>
                </a:solidFill>
              </a:rPr>
            </a:br>
            <a:r>
              <a:rPr lang="en" sz="1150">
                <a:solidFill>
                  <a:srgbClr val="EFEFEF"/>
                </a:solidFill>
              </a:rPr>
              <a:t>			      </a:t>
            </a:r>
            <a:r>
              <a:rPr lang="en" sz="1150">
                <a:solidFill>
                  <a:srgbClr val="EFEFEF"/>
                </a:solidFill>
              </a:rPr>
              <a:t>r</a:t>
            </a:r>
            <a:r>
              <a:rPr lang="en" sz="1150">
                <a:solidFill>
                  <a:srgbClr val="EFEFEF"/>
                </a:solidFill>
              </a:rPr>
              <a:t>efer the </a:t>
            </a:r>
            <a:r>
              <a:rPr lang="en" sz="1150">
                <a:solidFill>
                  <a:srgbClr val="EFEFEF"/>
                </a:solidFill>
              </a:rPr>
              <a:t>p</a:t>
            </a:r>
            <a:r>
              <a:rPr lang="en" sz="1150">
                <a:solidFill>
                  <a:srgbClr val="EFEFEF"/>
                </a:solidFill>
              </a:rPr>
              <a:t>rocess of moving</a:t>
            </a:r>
            <a:br>
              <a:rPr lang="en" sz="1150">
                <a:solidFill>
                  <a:srgbClr val="EFEFEF"/>
                </a:solidFill>
              </a:rPr>
            </a:br>
            <a:r>
              <a:rPr lang="en" sz="1150">
                <a:solidFill>
                  <a:srgbClr val="EFEFEF"/>
                </a:solidFill>
              </a:rPr>
              <a:t>b</a:t>
            </a:r>
            <a:r>
              <a:rPr lang="en" sz="1150">
                <a:solidFill>
                  <a:srgbClr val="EFEFEF"/>
                </a:solidFill>
              </a:rPr>
              <a:t>ranch commits to a different commit on another</a:t>
            </a:r>
            <a:br>
              <a:rPr lang="en" sz="1150">
                <a:solidFill>
                  <a:srgbClr val="EFEFEF"/>
                </a:solidFill>
              </a:rPr>
            </a:br>
            <a:r>
              <a:rPr lang="en" sz="1150">
                <a:solidFill>
                  <a:srgbClr val="EFEFEF"/>
                </a:solidFill>
              </a:rPr>
              <a:t>branch.		      .</a:t>
            </a:r>
            <a:br>
              <a:rPr lang="en" sz="1150">
                <a:solidFill>
                  <a:srgbClr val="EFEFEF"/>
                </a:solidFill>
              </a:rPr>
            </a:br>
            <a:r>
              <a:rPr lang="en" sz="1150">
                <a:solidFill>
                  <a:srgbClr val="EFEFEF"/>
                </a:solidFill>
              </a:rPr>
              <a:t>But it should not be use on </a:t>
            </a:r>
            <a:r>
              <a:rPr lang="en" sz="1150">
                <a:solidFill>
                  <a:srgbClr val="EFEFEF"/>
                </a:solidFill>
              </a:rPr>
              <a:t>public</a:t>
            </a:r>
            <a:r>
              <a:rPr lang="en" sz="1150">
                <a:solidFill>
                  <a:srgbClr val="EFEFEF"/>
                </a:solidFill>
              </a:rPr>
              <a:t> repository.</a:t>
            </a:r>
            <a:endParaRPr sz="1150">
              <a:solidFill>
                <a:srgbClr val="EFEFEF"/>
              </a:solidFill>
            </a:endParaRPr>
          </a:p>
          <a:p>
            <a:pPr indent="0" lvl="0" marL="457200" rtl="0" algn="l">
              <a:spcBef>
                <a:spcPts val="0"/>
              </a:spcBef>
              <a:spcAft>
                <a:spcPts val="0"/>
              </a:spcAft>
              <a:buNone/>
            </a:pPr>
            <a:r>
              <a:rPr lang="en" sz="1150">
                <a:solidFill>
                  <a:srgbClr val="EFEFEF"/>
                </a:solidFill>
              </a:rPr>
              <a:t> </a:t>
            </a:r>
            <a:endParaRPr sz="1150">
              <a:solidFill>
                <a:srgbClr val="EFEFEF"/>
              </a:solidFill>
            </a:endParaRPr>
          </a:p>
          <a:p>
            <a:pPr indent="0" lvl="0" marL="457200" rtl="0" algn="l">
              <a:spcBef>
                <a:spcPts val="0"/>
              </a:spcBef>
              <a:spcAft>
                <a:spcPts val="0"/>
              </a:spcAft>
              <a:buNone/>
            </a:pPr>
            <a:r>
              <a:rPr lang="en" sz="1150">
                <a:solidFill>
                  <a:srgbClr val="EFEFEF"/>
                </a:solidFill>
              </a:rPr>
              <a:t>	 </a:t>
            </a:r>
            <a:r>
              <a:rPr lang="en" sz="1150">
                <a:solidFill>
                  <a:schemeClr val="accent1"/>
                </a:solidFill>
              </a:rPr>
              <a:t>$    </a:t>
            </a:r>
            <a:r>
              <a:rPr lang="en" sz="1150">
                <a:solidFill>
                  <a:srgbClr val="EFEFEF"/>
                </a:solidFill>
              </a:rPr>
              <a:t>git rebase &lt;</a:t>
            </a:r>
            <a:r>
              <a:rPr lang="en" sz="1150">
                <a:solidFill>
                  <a:schemeClr val="accent1"/>
                </a:solidFill>
              </a:rPr>
              <a:t>source_branch_name</a:t>
            </a:r>
            <a:r>
              <a:rPr lang="en" sz="1150">
                <a:solidFill>
                  <a:srgbClr val="EFEFEF"/>
                </a:solidFill>
              </a:rPr>
              <a:t>&gt;</a:t>
            </a:r>
            <a:endParaRPr sz="1150">
              <a:solidFill>
                <a:srgbClr val="EFEFEF"/>
              </a:solidFill>
            </a:endParaRPr>
          </a:p>
        </p:txBody>
      </p:sp>
      <p:pic>
        <p:nvPicPr>
          <p:cNvPr id="702" name="Google Shape;702;p82" title="WhatsApp Image 2025-10-07 at 12.12.16 PM.jpeg"/>
          <p:cNvPicPr preferRelativeResize="0"/>
          <p:nvPr/>
        </p:nvPicPr>
        <p:blipFill rotWithShape="1">
          <a:blip r:embed="rId3">
            <a:alphaModFix/>
          </a:blip>
          <a:srcRect b="7158" l="13760" r="10424" t="0"/>
          <a:stretch/>
        </p:blipFill>
        <p:spPr>
          <a:xfrm>
            <a:off x="4728850" y="1397775"/>
            <a:ext cx="4096499" cy="26519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06" name="Shape 706"/>
        <p:cNvGrpSpPr/>
        <p:nvPr/>
      </p:nvGrpSpPr>
      <p:grpSpPr>
        <a:xfrm>
          <a:off x="0" y="0"/>
          <a:ext cx="0" cy="0"/>
          <a:chOff x="0" y="0"/>
          <a:chExt cx="0" cy="0"/>
        </a:xfrm>
      </p:grpSpPr>
      <p:sp>
        <p:nvSpPr>
          <p:cNvPr id="707" name="Google Shape;707;p83"/>
          <p:cNvSpPr txBox="1"/>
          <p:nvPr>
            <p:ph idx="1" type="body"/>
          </p:nvPr>
        </p:nvSpPr>
        <p:spPr>
          <a:xfrm>
            <a:off x="352550" y="220175"/>
            <a:ext cx="8533800" cy="4764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50">
                <a:solidFill>
                  <a:schemeClr val="accent1"/>
                </a:solidFill>
              </a:rPr>
              <a:t>Rebase workflow diagram :</a:t>
            </a:r>
            <a:r>
              <a:rPr lang="en" sz="1150">
                <a:solidFill>
                  <a:srgbClr val="EFEFEF"/>
                </a:solidFill>
              </a:rPr>
              <a:t>   these diagram show the rebase workflow;</a:t>
            </a:r>
            <a:endParaRPr sz="1150">
              <a:solidFill>
                <a:srgbClr val="EFEFEF"/>
              </a:solidFill>
            </a:endParaRPr>
          </a:p>
          <a:p>
            <a:pPr indent="0" lvl="0" marL="0" rtl="0" algn="l">
              <a:spcBef>
                <a:spcPts val="0"/>
              </a:spcBef>
              <a:spcAft>
                <a:spcPts val="0"/>
              </a:spcAft>
              <a:buNone/>
            </a:pPr>
            <a:r>
              <a:t/>
            </a:r>
            <a:endParaRPr sz="1150">
              <a:solidFill>
                <a:srgbClr val="EFEFEF"/>
              </a:solidFill>
            </a:endParaRPr>
          </a:p>
          <a:p>
            <a:pPr indent="0" lvl="0" marL="0" rtl="0" algn="l">
              <a:spcBef>
                <a:spcPts val="0"/>
              </a:spcBef>
              <a:spcAft>
                <a:spcPts val="0"/>
              </a:spcAft>
              <a:buNone/>
            </a:pPr>
            <a:r>
              <a:rPr lang="en" sz="1150">
                <a:solidFill>
                  <a:srgbClr val="EFEFEF"/>
                </a:solidFill>
              </a:rPr>
              <a:t>Before rebasing -</a:t>
            </a:r>
            <a:endParaRPr sz="1150">
              <a:solidFill>
                <a:srgbClr val="EFEFEF"/>
              </a:solidFill>
            </a:endParaRPr>
          </a:p>
          <a:p>
            <a:pPr indent="0" lvl="0" marL="0" rtl="0" algn="l">
              <a:spcBef>
                <a:spcPts val="0"/>
              </a:spcBef>
              <a:spcAft>
                <a:spcPts val="0"/>
              </a:spcAft>
              <a:buNone/>
            </a:pPr>
            <a:r>
              <a:t/>
            </a:r>
            <a:endParaRPr sz="1150">
              <a:solidFill>
                <a:srgbClr val="EFEFEF"/>
              </a:solidFill>
            </a:endParaRPr>
          </a:p>
          <a:p>
            <a:pPr indent="0" lvl="0" marL="0" rtl="0" algn="l">
              <a:spcBef>
                <a:spcPts val="0"/>
              </a:spcBef>
              <a:spcAft>
                <a:spcPts val="0"/>
              </a:spcAft>
              <a:buNone/>
            </a:pPr>
            <a:br>
              <a:rPr lang="en" sz="1150">
                <a:solidFill>
                  <a:srgbClr val="EFEFEF"/>
                </a:solidFill>
              </a:rPr>
            </a:br>
            <a:r>
              <a:rPr lang="en" sz="1150">
                <a:solidFill>
                  <a:srgbClr val="EFEFEF"/>
                </a:solidFill>
              </a:rPr>
              <a:t>		          </a:t>
            </a:r>
            <a:br>
              <a:rPr lang="en" sz="1150">
                <a:solidFill>
                  <a:srgbClr val="EFEFEF"/>
                </a:solidFill>
              </a:rPr>
            </a:br>
            <a:r>
              <a:rPr lang="en" sz="1150">
                <a:solidFill>
                  <a:srgbClr val="EFEFEF"/>
                </a:solidFill>
              </a:rPr>
              <a:t>	</a:t>
            </a:r>
            <a:endParaRPr sz="1150">
              <a:solidFill>
                <a:schemeClr val="accent1"/>
              </a:solidFill>
            </a:endParaRPr>
          </a:p>
          <a:p>
            <a:pPr indent="0" lvl="0" marL="1371600" rtl="0" algn="l">
              <a:spcBef>
                <a:spcPts val="0"/>
              </a:spcBef>
              <a:spcAft>
                <a:spcPts val="0"/>
              </a:spcAft>
              <a:buNone/>
            </a:pPr>
            <a:r>
              <a:t/>
            </a:r>
            <a:endParaRPr sz="1150">
              <a:solidFill>
                <a:schemeClr val="accent1"/>
              </a:solidFill>
            </a:endParaRPr>
          </a:p>
          <a:p>
            <a:pPr indent="0" lvl="0" marL="1371600" rtl="0" algn="l">
              <a:spcBef>
                <a:spcPts val="0"/>
              </a:spcBef>
              <a:spcAft>
                <a:spcPts val="0"/>
              </a:spcAft>
              <a:buNone/>
            </a:pPr>
            <a:r>
              <a:t/>
            </a:r>
            <a:endParaRPr sz="1150">
              <a:solidFill>
                <a:schemeClr val="accent1"/>
              </a:solidFill>
            </a:endParaRPr>
          </a:p>
          <a:p>
            <a:pPr indent="0" lvl="0" marL="0" rtl="0" algn="l">
              <a:spcBef>
                <a:spcPts val="0"/>
              </a:spcBef>
              <a:spcAft>
                <a:spcPts val="0"/>
              </a:spcAft>
              <a:buNone/>
            </a:pPr>
            <a:r>
              <a:t/>
            </a:r>
            <a:endParaRPr sz="1150">
              <a:solidFill>
                <a:schemeClr val="accent1"/>
              </a:solidFill>
            </a:endParaRPr>
          </a:p>
          <a:p>
            <a:pPr indent="0" lvl="0" marL="0" rtl="0" algn="l">
              <a:spcBef>
                <a:spcPts val="0"/>
              </a:spcBef>
              <a:spcAft>
                <a:spcPts val="0"/>
              </a:spcAft>
              <a:buNone/>
            </a:pPr>
            <a:r>
              <a:t/>
            </a:r>
            <a:endParaRPr sz="1150">
              <a:solidFill>
                <a:schemeClr val="accent1"/>
              </a:solidFill>
            </a:endParaRPr>
          </a:p>
          <a:p>
            <a:pPr indent="0" lvl="0" marL="0" rtl="0" algn="l">
              <a:spcBef>
                <a:spcPts val="0"/>
              </a:spcBef>
              <a:spcAft>
                <a:spcPts val="0"/>
              </a:spcAft>
              <a:buNone/>
            </a:pPr>
            <a:r>
              <a:t/>
            </a:r>
            <a:endParaRPr sz="1150">
              <a:solidFill>
                <a:srgbClr val="EFEFEF"/>
              </a:solidFill>
            </a:endParaRPr>
          </a:p>
          <a:p>
            <a:pPr indent="0" lvl="0" marL="0" rtl="0" algn="l">
              <a:spcBef>
                <a:spcPts val="0"/>
              </a:spcBef>
              <a:spcAft>
                <a:spcPts val="0"/>
              </a:spcAft>
              <a:buNone/>
            </a:pPr>
            <a:r>
              <a:rPr lang="en" sz="1150">
                <a:solidFill>
                  <a:srgbClr val="EFEFEF"/>
                </a:solidFill>
              </a:rPr>
              <a:t>After rebasing -</a:t>
            </a:r>
            <a:endParaRPr sz="1150">
              <a:solidFill>
                <a:srgbClr val="EFEFEF"/>
              </a:solidFill>
            </a:endParaRPr>
          </a:p>
          <a:p>
            <a:pPr indent="0" lvl="0" marL="0" rtl="0" algn="l">
              <a:spcBef>
                <a:spcPts val="0"/>
              </a:spcBef>
              <a:spcAft>
                <a:spcPts val="0"/>
              </a:spcAft>
              <a:buNone/>
            </a:pPr>
            <a:r>
              <a:t/>
            </a:r>
            <a:endParaRPr sz="1150">
              <a:solidFill>
                <a:srgbClr val="EFEFEF"/>
              </a:solidFill>
            </a:endParaRPr>
          </a:p>
          <a:p>
            <a:pPr indent="0" lvl="0" marL="0" rtl="0" algn="l">
              <a:spcBef>
                <a:spcPts val="0"/>
              </a:spcBef>
              <a:spcAft>
                <a:spcPts val="0"/>
              </a:spcAft>
              <a:buNone/>
            </a:pPr>
            <a:r>
              <a:t/>
            </a:r>
            <a:endParaRPr sz="1150">
              <a:solidFill>
                <a:srgbClr val="EFEFEF"/>
              </a:solidFill>
            </a:endParaRPr>
          </a:p>
          <a:p>
            <a:pPr indent="0" lvl="0" marL="0" rtl="0" algn="l">
              <a:spcBef>
                <a:spcPts val="0"/>
              </a:spcBef>
              <a:spcAft>
                <a:spcPts val="0"/>
              </a:spcAft>
              <a:buNone/>
            </a:pPr>
            <a:r>
              <a:t/>
            </a:r>
            <a:endParaRPr sz="1150">
              <a:solidFill>
                <a:srgbClr val="EFEFEF"/>
              </a:solidFill>
            </a:endParaRPr>
          </a:p>
          <a:p>
            <a:pPr indent="0" lvl="0" marL="0" rtl="0" algn="l">
              <a:spcBef>
                <a:spcPts val="0"/>
              </a:spcBef>
              <a:spcAft>
                <a:spcPts val="0"/>
              </a:spcAft>
              <a:buNone/>
            </a:pPr>
            <a:r>
              <a:t/>
            </a:r>
            <a:endParaRPr sz="1150">
              <a:solidFill>
                <a:srgbClr val="EFEFEF"/>
              </a:solidFill>
            </a:endParaRPr>
          </a:p>
          <a:p>
            <a:pPr indent="0" lvl="0" marL="3657600" rtl="0" algn="l">
              <a:spcBef>
                <a:spcPts val="0"/>
              </a:spcBef>
              <a:spcAft>
                <a:spcPts val="0"/>
              </a:spcAft>
              <a:buNone/>
            </a:pPr>
            <a:r>
              <a:rPr lang="en" sz="1150">
                <a:solidFill>
                  <a:srgbClr val="EFEFEF"/>
                </a:solidFill>
              </a:rPr>
              <a:t>      Or  </a:t>
            </a:r>
            <a:endParaRPr sz="1150">
              <a:solidFill>
                <a:srgbClr val="EFEFEF"/>
              </a:solidFill>
            </a:endParaRPr>
          </a:p>
        </p:txBody>
      </p:sp>
      <p:pic>
        <p:nvPicPr>
          <p:cNvPr id="708" name="Google Shape;708;p83"/>
          <p:cNvPicPr preferRelativeResize="0"/>
          <p:nvPr/>
        </p:nvPicPr>
        <p:blipFill>
          <a:blip r:embed="rId3">
            <a:alphaModFix/>
          </a:blip>
          <a:stretch>
            <a:fillRect/>
          </a:stretch>
        </p:blipFill>
        <p:spPr>
          <a:xfrm>
            <a:off x="459475" y="1041750"/>
            <a:ext cx="2358275" cy="1371425"/>
          </a:xfrm>
          <a:prstGeom prst="rect">
            <a:avLst/>
          </a:prstGeom>
          <a:noFill/>
          <a:ln>
            <a:noFill/>
          </a:ln>
        </p:spPr>
      </p:pic>
      <p:pic>
        <p:nvPicPr>
          <p:cNvPr id="709" name="Google Shape;709;p83"/>
          <p:cNvPicPr preferRelativeResize="0"/>
          <p:nvPr/>
        </p:nvPicPr>
        <p:blipFill>
          <a:blip r:embed="rId4">
            <a:alphaModFix/>
          </a:blip>
          <a:stretch>
            <a:fillRect/>
          </a:stretch>
        </p:blipFill>
        <p:spPr>
          <a:xfrm>
            <a:off x="3293875" y="1053421"/>
            <a:ext cx="2358275" cy="1371429"/>
          </a:xfrm>
          <a:prstGeom prst="rect">
            <a:avLst/>
          </a:prstGeom>
          <a:noFill/>
          <a:ln>
            <a:noFill/>
          </a:ln>
        </p:spPr>
      </p:pic>
      <p:pic>
        <p:nvPicPr>
          <p:cNvPr id="710" name="Google Shape;710;p83"/>
          <p:cNvPicPr preferRelativeResize="0"/>
          <p:nvPr/>
        </p:nvPicPr>
        <p:blipFill>
          <a:blip r:embed="rId5">
            <a:alphaModFix/>
          </a:blip>
          <a:stretch>
            <a:fillRect/>
          </a:stretch>
        </p:blipFill>
        <p:spPr>
          <a:xfrm>
            <a:off x="6128275" y="1053425"/>
            <a:ext cx="2358275" cy="1371425"/>
          </a:xfrm>
          <a:prstGeom prst="rect">
            <a:avLst/>
          </a:prstGeom>
          <a:noFill/>
          <a:ln>
            <a:noFill/>
          </a:ln>
        </p:spPr>
      </p:pic>
      <p:pic>
        <p:nvPicPr>
          <p:cNvPr id="711" name="Google Shape;711;p83"/>
          <p:cNvPicPr preferRelativeResize="0"/>
          <p:nvPr/>
        </p:nvPicPr>
        <p:blipFill>
          <a:blip r:embed="rId6">
            <a:alphaModFix/>
          </a:blip>
          <a:stretch>
            <a:fillRect/>
          </a:stretch>
        </p:blipFill>
        <p:spPr>
          <a:xfrm>
            <a:off x="660200" y="3073900"/>
            <a:ext cx="3407850" cy="1616250"/>
          </a:xfrm>
          <a:prstGeom prst="rect">
            <a:avLst/>
          </a:prstGeom>
          <a:noFill/>
          <a:ln>
            <a:noFill/>
          </a:ln>
        </p:spPr>
      </p:pic>
      <p:pic>
        <p:nvPicPr>
          <p:cNvPr id="712" name="Google Shape;712;p83"/>
          <p:cNvPicPr preferRelativeResize="0"/>
          <p:nvPr/>
        </p:nvPicPr>
        <p:blipFill>
          <a:blip r:embed="rId7">
            <a:alphaModFix/>
          </a:blip>
          <a:stretch>
            <a:fillRect/>
          </a:stretch>
        </p:blipFill>
        <p:spPr>
          <a:xfrm>
            <a:off x="4982900" y="3073900"/>
            <a:ext cx="3503650" cy="16272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16" name="Shape 716"/>
        <p:cNvGrpSpPr/>
        <p:nvPr/>
      </p:nvGrpSpPr>
      <p:grpSpPr>
        <a:xfrm>
          <a:off x="0" y="0"/>
          <a:ext cx="0" cy="0"/>
          <a:chOff x="0" y="0"/>
          <a:chExt cx="0" cy="0"/>
        </a:xfrm>
      </p:grpSpPr>
      <p:sp>
        <p:nvSpPr>
          <p:cNvPr id="717" name="Google Shape;717;p84"/>
          <p:cNvSpPr txBox="1"/>
          <p:nvPr>
            <p:ph idx="1" type="body"/>
          </p:nvPr>
        </p:nvSpPr>
        <p:spPr>
          <a:xfrm>
            <a:off x="352550" y="220175"/>
            <a:ext cx="8533800" cy="4764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50">
                <a:solidFill>
                  <a:schemeClr val="accent1"/>
                </a:solidFill>
              </a:rPr>
              <a:t>Demo</a:t>
            </a:r>
            <a:r>
              <a:rPr lang="en" sz="1150">
                <a:solidFill>
                  <a:schemeClr val="accent1"/>
                </a:solidFill>
              </a:rPr>
              <a:t> :</a:t>
            </a:r>
            <a:r>
              <a:rPr lang="en" sz="1150">
                <a:solidFill>
                  <a:srgbClr val="EFEFEF"/>
                </a:solidFill>
              </a:rPr>
              <a:t>   these demo display the rebasing on git;</a:t>
            </a:r>
            <a:endParaRPr sz="1150">
              <a:solidFill>
                <a:srgbClr val="EFEFEF"/>
              </a:solidFill>
            </a:endParaRPr>
          </a:p>
          <a:p>
            <a:pPr indent="0" lvl="0" marL="0" rtl="0" algn="l">
              <a:spcBef>
                <a:spcPts val="0"/>
              </a:spcBef>
              <a:spcAft>
                <a:spcPts val="0"/>
              </a:spcAft>
              <a:buNone/>
            </a:pPr>
            <a:r>
              <a:t/>
            </a:r>
            <a:endParaRPr sz="1150">
              <a:solidFill>
                <a:srgbClr val="EFEFEF"/>
              </a:solidFill>
            </a:endParaRPr>
          </a:p>
          <a:p>
            <a:pPr indent="0" lvl="0" marL="0" rtl="0" algn="l">
              <a:spcBef>
                <a:spcPts val="0"/>
              </a:spcBef>
              <a:spcAft>
                <a:spcPts val="0"/>
              </a:spcAft>
              <a:buNone/>
            </a:pPr>
            <a:r>
              <a:t/>
            </a:r>
            <a:endParaRPr sz="1150">
              <a:solidFill>
                <a:srgbClr val="EFEFEF"/>
              </a:solidFill>
            </a:endParaRPr>
          </a:p>
          <a:p>
            <a:pPr indent="0" lvl="0" marL="0" rtl="0" algn="l">
              <a:spcBef>
                <a:spcPts val="0"/>
              </a:spcBef>
              <a:spcAft>
                <a:spcPts val="0"/>
              </a:spcAft>
              <a:buNone/>
            </a:pPr>
            <a:r>
              <a:t/>
            </a:r>
            <a:endParaRPr sz="1150">
              <a:solidFill>
                <a:srgbClr val="EFEFEF"/>
              </a:solidFill>
            </a:endParaRPr>
          </a:p>
          <a:p>
            <a:pPr indent="0" lvl="0" marL="0" rtl="0" algn="l">
              <a:spcBef>
                <a:spcPts val="0"/>
              </a:spcBef>
              <a:spcAft>
                <a:spcPts val="0"/>
              </a:spcAft>
              <a:buNone/>
            </a:pPr>
            <a:br>
              <a:rPr lang="en" sz="1150">
                <a:solidFill>
                  <a:srgbClr val="EFEFEF"/>
                </a:solidFill>
              </a:rPr>
            </a:br>
            <a:r>
              <a:rPr lang="en" sz="1150">
                <a:solidFill>
                  <a:srgbClr val="EFEFEF"/>
                </a:solidFill>
              </a:rPr>
              <a:t>		          </a:t>
            </a:r>
            <a:br>
              <a:rPr lang="en" sz="1150">
                <a:solidFill>
                  <a:srgbClr val="EFEFEF"/>
                </a:solidFill>
              </a:rPr>
            </a:br>
            <a:r>
              <a:rPr lang="en" sz="1150">
                <a:solidFill>
                  <a:srgbClr val="EFEFEF"/>
                </a:solidFill>
              </a:rPr>
              <a:t>	</a:t>
            </a:r>
            <a:endParaRPr sz="1150">
              <a:solidFill>
                <a:schemeClr val="accent1"/>
              </a:solidFill>
            </a:endParaRPr>
          </a:p>
          <a:p>
            <a:pPr indent="0" lvl="0" marL="1371600" rtl="0" algn="l">
              <a:spcBef>
                <a:spcPts val="0"/>
              </a:spcBef>
              <a:spcAft>
                <a:spcPts val="0"/>
              </a:spcAft>
              <a:buNone/>
            </a:pPr>
            <a:r>
              <a:t/>
            </a:r>
            <a:endParaRPr sz="1150">
              <a:solidFill>
                <a:schemeClr val="accent1"/>
              </a:solidFill>
            </a:endParaRPr>
          </a:p>
          <a:p>
            <a:pPr indent="0" lvl="0" marL="1371600" rtl="0" algn="l">
              <a:spcBef>
                <a:spcPts val="0"/>
              </a:spcBef>
              <a:spcAft>
                <a:spcPts val="0"/>
              </a:spcAft>
              <a:buNone/>
            </a:pPr>
            <a:r>
              <a:t/>
            </a:r>
            <a:endParaRPr sz="1150">
              <a:solidFill>
                <a:schemeClr val="accent1"/>
              </a:solidFill>
            </a:endParaRPr>
          </a:p>
          <a:p>
            <a:pPr indent="0" lvl="0" marL="0" rtl="0" algn="l">
              <a:spcBef>
                <a:spcPts val="0"/>
              </a:spcBef>
              <a:spcAft>
                <a:spcPts val="0"/>
              </a:spcAft>
              <a:buNone/>
            </a:pPr>
            <a:r>
              <a:t/>
            </a:r>
            <a:endParaRPr sz="1150">
              <a:solidFill>
                <a:schemeClr val="accent1"/>
              </a:solidFill>
            </a:endParaRPr>
          </a:p>
          <a:p>
            <a:pPr indent="0" lvl="0" marL="0" rtl="0" algn="l">
              <a:spcBef>
                <a:spcPts val="0"/>
              </a:spcBef>
              <a:spcAft>
                <a:spcPts val="0"/>
              </a:spcAft>
              <a:buNone/>
            </a:pPr>
            <a:r>
              <a:t/>
            </a:r>
            <a:endParaRPr sz="1150">
              <a:solidFill>
                <a:schemeClr val="accent1"/>
              </a:solidFill>
            </a:endParaRPr>
          </a:p>
          <a:p>
            <a:pPr indent="0" lvl="0" marL="0" rtl="0" algn="l">
              <a:spcBef>
                <a:spcPts val="0"/>
              </a:spcBef>
              <a:spcAft>
                <a:spcPts val="0"/>
              </a:spcAft>
              <a:buNone/>
            </a:pPr>
            <a:r>
              <a:t/>
            </a:r>
            <a:endParaRPr sz="1150">
              <a:solidFill>
                <a:srgbClr val="EFEFEF"/>
              </a:solidFill>
            </a:endParaRPr>
          </a:p>
          <a:p>
            <a:pPr indent="0" lvl="0" marL="0" rtl="0" algn="l">
              <a:spcBef>
                <a:spcPts val="0"/>
              </a:spcBef>
              <a:spcAft>
                <a:spcPts val="0"/>
              </a:spcAft>
              <a:buNone/>
            </a:pPr>
            <a:r>
              <a:t/>
            </a:r>
            <a:endParaRPr sz="1150">
              <a:solidFill>
                <a:srgbClr val="EFEFEF"/>
              </a:solidFill>
            </a:endParaRPr>
          </a:p>
          <a:p>
            <a:pPr indent="0" lvl="0" marL="0" rtl="0" algn="l">
              <a:spcBef>
                <a:spcPts val="0"/>
              </a:spcBef>
              <a:spcAft>
                <a:spcPts val="0"/>
              </a:spcAft>
              <a:buNone/>
            </a:pPr>
            <a:r>
              <a:t/>
            </a:r>
            <a:endParaRPr sz="1150">
              <a:solidFill>
                <a:srgbClr val="EFEFEF"/>
              </a:solidFill>
            </a:endParaRPr>
          </a:p>
          <a:p>
            <a:pPr indent="0" lvl="0" marL="0" rtl="0" algn="l">
              <a:spcBef>
                <a:spcPts val="0"/>
              </a:spcBef>
              <a:spcAft>
                <a:spcPts val="0"/>
              </a:spcAft>
              <a:buNone/>
            </a:pPr>
            <a:r>
              <a:t/>
            </a:r>
            <a:endParaRPr sz="1150">
              <a:solidFill>
                <a:srgbClr val="EFEFEF"/>
              </a:solidFill>
            </a:endParaRPr>
          </a:p>
          <a:p>
            <a:pPr indent="0" lvl="0" marL="0" rtl="0" algn="l">
              <a:spcBef>
                <a:spcPts val="0"/>
              </a:spcBef>
              <a:spcAft>
                <a:spcPts val="0"/>
              </a:spcAft>
              <a:buNone/>
            </a:pPr>
            <a:r>
              <a:t/>
            </a:r>
            <a:endParaRPr sz="1150">
              <a:solidFill>
                <a:srgbClr val="EFEFEF"/>
              </a:solidFill>
            </a:endParaRPr>
          </a:p>
          <a:p>
            <a:pPr indent="0" lvl="0" marL="3657600" rtl="0" algn="l">
              <a:spcBef>
                <a:spcPts val="0"/>
              </a:spcBef>
              <a:spcAft>
                <a:spcPts val="0"/>
              </a:spcAft>
              <a:buNone/>
            </a:pPr>
            <a:r>
              <a:rPr lang="en" sz="1150">
                <a:solidFill>
                  <a:srgbClr val="EFEFEF"/>
                </a:solidFill>
              </a:rPr>
              <a:t>     </a:t>
            </a:r>
            <a:endParaRPr sz="1150">
              <a:solidFill>
                <a:srgbClr val="EFEFEF"/>
              </a:solidFill>
            </a:endParaRPr>
          </a:p>
        </p:txBody>
      </p:sp>
      <p:pic>
        <p:nvPicPr>
          <p:cNvPr id="718" name="Google Shape;718;p84" title="WhatsApp Image 2025-10-07 at 12.12.14 PM.jpeg"/>
          <p:cNvPicPr preferRelativeResize="0"/>
          <p:nvPr/>
        </p:nvPicPr>
        <p:blipFill rotWithShape="1">
          <a:blip r:embed="rId3">
            <a:alphaModFix/>
          </a:blip>
          <a:srcRect b="19400" l="8728" r="46917" t="0"/>
          <a:stretch/>
        </p:blipFill>
        <p:spPr>
          <a:xfrm>
            <a:off x="469625" y="676075"/>
            <a:ext cx="4205574" cy="2379325"/>
          </a:xfrm>
          <a:prstGeom prst="rect">
            <a:avLst/>
          </a:prstGeom>
          <a:noFill/>
          <a:ln>
            <a:noFill/>
          </a:ln>
        </p:spPr>
      </p:pic>
      <p:pic>
        <p:nvPicPr>
          <p:cNvPr id="719" name="Google Shape;719;p84" title="WhatsApp Image 2025-10-07 at 12.12.13 PM(2).jpeg"/>
          <p:cNvPicPr preferRelativeResize="0"/>
          <p:nvPr/>
        </p:nvPicPr>
        <p:blipFill rotWithShape="1">
          <a:blip r:embed="rId4">
            <a:alphaModFix/>
          </a:blip>
          <a:srcRect b="0" l="7916" r="46536" t="44763"/>
          <a:stretch/>
        </p:blipFill>
        <p:spPr>
          <a:xfrm>
            <a:off x="469625" y="3151350"/>
            <a:ext cx="4205574" cy="1713776"/>
          </a:xfrm>
          <a:prstGeom prst="rect">
            <a:avLst/>
          </a:prstGeom>
          <a:noFill/>
          <a:ln>
            <a:noFill/>
          </a:ln>
        </p:spPr>
      </p:pic>
      <p:pic>
        <p:nvPicPr>
          <p:cNvPr id="720" name="Google Shape;720;p84" title="WhatsApp Image 2025-10-07 at 12.12.13 PM(1).jpeg"/>
          <p:cNvPicPr preferRelativeResize="0"/>
          <p:nvPr/>
        </p:nvPicPr>
        <p:blipFill rotWithShape="1">
          <a:blip r:embed="rId5">
            <a:alphaModFix/>
          </a:blip>
          <a:srcRect b="47591" l="9342" r="42298" t="0"/>
          <a:stretch/>
        </p:blipFill>
        <p:spPr>
          <a:xfrm>
            <a:off x="4771175" y="1441200"/>
            <a:ext cx="4049549" cy="2322250"/>
          </a:xfrm>
          <a:prstGeom prst="rect">
            <a:avLst/>
          </a:prstGeom>
          <a:noFill/>
          <a:ln>
            <a:noFill/>
          </a:ln>
        </p:spPr>
      </p:pic>
      <p:sp>
        <p:nvSpPr>
          <p:cNvPr id="721" name="Google Shape;721;p84"/>
          <p:cNvSpPr/>
          <p:nvPr/>
        </p:nvSpPr>
        <p:spPr>
          <a:xfrm>
            <a:off x="4445254" y="2618763"/>
            <a:ext cx="56972" cy="199799"/>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1</a:t>
            </a:r>
          </a:p>
        </p:txBody>
      </p:sp>
      <p:sp>
        <p:nvSpPr>
          <p:cNvPr id="722" name="Google Shape;722;p84"/>
          <p:cNvSpPr/>
          <p:nvPr/>
        </p:nvSpPr>
        <p:spPr>
          <a:xfrm>
            <a:off x="4502225" y="4460075"/>
            <a:ext cx="98550" cy="19977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2</a:t>
            </a:r>
          </a:p>
        </p:txBody>
      </p:sp>
      <p:sp>
        <p:nvSpPr>
          <p:cNvPr id="723" name="Google Shape;723;p84"/>
          <p:cNvSpPr/>
          <p:nvPr/>
        </p:nvSpPr>
        <p:spPr>
          <a:xfrm>
            <a:off x="8502650" y="3317025"/>
            <a:ext cx="97716" cy="203108"/>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3</a:t>
            </a: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27" name="Shape 727"/>
        <p:cNvGrpSpPr/>
        <p:nvPr/>
      </p:nvGrpSpPr>
      <p:grpSpPr>
        <a:xfrm>
          <a:off x="0" y="0"/>
          <a:ext cx="0" cy="0"/>
          <a:chOff x="0" y="0"/>
          <a:chExt cx="0" cy="0"/>
        </a:xfrm>
      </p:grpSpPr>
      <p:sp>
        <p:nvSpPr>
          <p:cNvPr id="728" name="Google Shape;728;p85"/>
          <p:cNvSpPr txBox="1"/>
          <p:nvPr>
            <p:ph idx="1" type="body"/>
          </p:nvPr>
        </p:nvSpPr>
        <p:spPr>
          <a:xfrm>
            <a:off x="352550" y="220175"/>
            <a:ext cx="8533800" cy="4764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50">
                <a:solidFill>
                  <a:schemeClr val="accent1"/>
                </a:solidFill>
              </a:rPr>
              <a:t>Difference between </a:t>
            </a:r>
            <a:r>
              <a:rPr lang="en" sz="1150">
                <a:solidFill>
                  <a:schemeClr val="accent1"/>
                </a:solidFill>
              </a:rPr>
              <a:t>merge</a:t>
            </a:r>
            <a:r>
              <a:rPr lang="en" sz="1150">
                <a:solidFill>
                  <a:schemeClr val="accent1"/>
                </a:solidFill>
              </a:rPr>
              <a:t> and rebase</a:t>
            </a:r>
            <a:r>
              <a:rPr lang="en" sz="1150">
                <a:solidFill>
                  <a:schemeClr val="accent1"/>
                </a:solidFill>
              </a:rPr>
              <a:t> :</a:t>
            </a:r>
            <a:r>
              <a:rPr lang="en" sz="1150">
                <a:solidFill>
                  <a:srgbClr val="EFEFEF"/>
                </a:solidFill>
              </a:rPr>
              <a:t> </a:t>
            </a:r>
            <a:endParaRPr sz="1150">
              <a:solidFill>
                <a:srgbClr val="EFEFEF"/>
              </a:solidFill>
            </a:endParaRPr>
          </a:p>
          <a:p>
            <a:pPr indent="0" lvl="0" marL="0" rtl="0" algn="l">
              <a:spcBef>
                <a:spcPts val="0"/>
              </a:spcBef>
              <a:spcAft>
                <a:spcPts val="0"/>
              </a:spcAft>
              <a:buNone/>
            </a:pPr>
            <a:r>
              <a:t/>
            </a:r>
            <a:endParaRPr sz="1150">
              <a:solidFill>
                <a:srgbClr val="EFEFEF"/>
              </a:solidFill>
            </a:endParaRPr>
          </a:p>
          <a:p>
            <a:pPr indent="0" lvl="0" marL="0" rtl="0" algn="l">
              <a:spcBef>
                <a:spcPts val="0"/>
              </a:spcBef>
              <a:spcAft>
                <a:spcPts val="0"/>
              </a:spcAft>
              <a:buNone/>
            </a:pPr>
            <a:r>
              <a:t/>
            </a:r>
            <a:endParaRPr sz="1150">
              <a:solidFill>
                <a:srgbClr val="EFEFEF"/>
              </a:solidFill>
            </a:endParaRPr>
          </a:p>
          <a:p>
            <a:pPr indent="0" lvl="0" marL="0" rtl="0" algn="l">
              <a:spcBef>
                <a:spcPts val="0"/>
              </a:spcBef>
              <a:spcAft>
                <a:spcPts val="0"/>
              </a:spcAft>
              <a:buNone/>
            </a:pPr>
            <a:r>
              <a:t/>
            </a:r>
            <a:endParaRPr sz="1150">
              <a:solidFill>
                <a:srgbClr val="EFEFEF"/>
              </a:solidFill>
            </a:endParaRPr>
          </a:p>
          <a:p>
            <a:pPr indent="0" lvl="0" marL="0" rtl="0" algn="l">
              <a:spcBef>
                <a:spcPts val="0"/>
              </a:spcBef>
              <a:spcAft>
                <a:spcPts val="0"/>
              </a:spcAft>
              <a:buNone/>
            </a:pPr>
            <a:br>
              <a:rPr lang="en" sz="1150">
                <a:solidFill>
                  <a:srgbClr val="EFEFEF"/>
                </a:solidFill>
              </a:rPr>
            </a:br>
            <a:r>
              <a:rPr lang="en" sz="1150">
                <a:solidFill>
                  <a:srgbClr val="EFEFEF"/>
                </a:solidFill>
              </a:rPr>
              <a:t>		          </a:t>
            </a:r>
            <a:br>
              <a:rPr lang="en" sz="1150">
                <a:solidFill>
                  <a:srgbClr val="EFEFEF"/>
                </a:solidFill>
              </a:rPr>
            </a:br>
            <a:r>
              <a:rPr lang="en" sz="1150">
                <a:solidFill>
                  <a:srgbClr val="EFEFEF"/>
                </a:solidFill>
              </a:rPr>
              <a:t>	</a:t>
            </a:r>
            <a:endParaRPr sz="1150">
              <a:solidFill>
                <a:schemeClr val="accent1"/>
              </a:solidFill>
            </a:endParaRPr>
          </a:p>
          <a:p>
            <a:pPr indent="0" lvl="0" marL="1371600" rtl="0" algn="l">
              <a:spcBef>
                <a:spcPts val="0"/>
              </a:spcBef>
              <a:spcAft>
                <a:spcPts val="0"/>
              </a:spcAft>
              <a:buNone/>
            </a:pPr>
            <a:r>
              <a:t/>
            </a:r>
            <a:endParaRPr sz="1150">
              <a:solidFill>
                <a:schemeClr val="accent1"/>
              </a:solidFill>
            </a:endParaRPr>
          </a:p>
          <a:p>
            <a:pPr indent="0" lvl="0" marL="1371600" rtl="0" algn="l">
              <a:spcBef>
                <a:spcPts val="0"/>
              </a:spcBef>
              <a:spcAft>
                <a:spcPts val="0"/>
              </a:spcAft>
              <a:buNone/>
            </a:pPr>
            <a:r>
              <a:t/>
            </a:r>
            <a:endParaRPr sz="1150">
              <a:solidFill>
                <a:schemeClr val="accent1"/>
              </a:solidFill>
            </a:endParaRPr>
          </a:p>
          <a:p>
            <a:pPr indent="0" lvl="0" marL="0" rtl="0" algn="l">
              <a:spcBef>
                <a:spcPts val="0"/>
              </a:spcBef>
              <a:spcAft>
                <a:spcPts val="0"/>
              </a:spcAft>
              <a:buNone/>
            </a:pPr>
            <a:r>
              <a:t/>
            </a:r>
            <a:endParaRPr sz="1150">
              <a:solidFill>
                <a:schemeClr val="accent1"/>
              </a:solidFill>
            </a:endParaRPr>
          </a:p>
          <a:p>
            <a:pPr indent="0" lvl="0" marL="0" rtl="0" algn="l">
              <a:spcBef>
                <a:spcPts val="0"/>
              </a:spcBef>
              <a:spcAft>
                <a:spcPts val="0"/>
              </a:spcAft>
              <a:buNone/>
            </a:pPr>
            <a:r>
              <a:t/>
            </a:r>
            <a:endParaRPr sz="1150">
              <a:solidFill>
                <a:schemeClr val="accent1"/>
              </a:solidFill>
            </a:endParaRPr>
          </a:p>
          <a:p>
            <a:pPr indent="0" lvl="0" marL="0" rtl="0" algn="l">
              <a:spcBef>
                <a:spcPts val="0"/>
              </a:spcBef>
              <a:spcAft>
                <a:spcPts val="0"/>
              </a:spcAft>
              <a:buNone/>
            </a:pPr>
            <a:r>
              <a:t/>
            </a:r>
            <a:endParaRPr sz="1150">
              <a:solidFill>
                <a:srgbClr val="EFEFEF"/>
              </a:solidFill>
            </a:endParaRPr>
          </a:p>
          <a:p>
            <a:pPr indent="0" lvl="0" marL="0" rtl="0" algn="l">
              <a:spcBef>
                <a:spcPts val="0"/>
              </a:spcBef>
              <a:spcAft>
                <a:spcPts val="0"/>
              </a:spcAft>
              <a:buNone/>
            </a:pPr>
            <a:r>
              <a:t/>
            </a:r>
            <a:endParaRPr sz="1150">
              <a:solidFill>
                <a:srgbClr val="EFEFEF"/>
              </a:solidFill>
            </a:endParaRPr>
          </a:p>
          <a:p>
            <a:pPr indent="0" lvl="0" marL="0" rtl="0" algn="l">
              <a:spcBef>
                <a:spcPts val="0"/>
              </a:spcBef>
              <a:spcAft>
                <a:spcPts val="0"/>
              </a:spcAft>
              <a:buNone/>
            </a:pPr>
            <a:r>
              <a:t/>
            </a:r>
            <a:endParaRPr sz="1150">
              <a:solidFill>
                <a:srgbClr val="EFEFEF"/>
              </a:solidFill>
            </a:endParaRPr>
          </a:p>
          <a:p>
            <a:pPr indent="0" lvl="0" marL="0" rtl="0" algn="l">
              <a:spcBef>
                <a:spcPts val="0"/>
              </a:spcBef>
              <a:spcAft>
                <a:spcPts val="0"/>
              </a:spcAft>
              <a:buNone/>
            </a:pPr>
            <a:r>
              <a:t/>
            </a:r>
            <a:endParaRPr sz="1150">
              <a:solidFill>
                <a:srgbClr val="EFEFEF"/>
              </a:solidFill>
            </a:endParaRPr>
          </a:p>
          <a:p>
            <a:pPr indent="0" lvl="0" marL="0" rtl="0" algn="l">
              <a:spcBef>
                <a:spcPts val="0"/>
              </a:spcBef>
              <a:spcAft>
                <a:spcPts val="0"/>
              </a:spcAft>
              <a:buNone/>
            </a:pPr>
            <a:r>
              <a:t/>
            </a:r>
            <a:endParaRPr sz="1150">
              <a:solidFill>
                <a:srgbClr val="EFEFEF"/>
              </a:solidFill>
            </a:endParaRPr>
          </a:p>
          <a:p>
            <a:pPr indent="0" lvl="0" marL="3657600" rtl="0" algn="l">
              <a:spcBef>
                <a:spcPts val="0"/>
              </a:spcBef>
              <a:spcAft>
                <a:spcPts val="0"/>
              </a:spcAft>
              <a:buNone/>
            </a:pPr>
            <a:r>
              <a:rPr lang="en" sz="1150">
                <a:solidFill>
                  <a:srgbClr val="EFEFEF"/>
                </a:solidFill>
              </a:rPr>
              <a:t>     </a:t>
            </a:r>
            <a:endParaRPr sz="1150">
              <a:solidFill>
                <a:srgbClr val="EFEFEF"/>
              </a:solidFill>
            </a:endParaRPr>
          </a:p>
        </p:txBody>
      </p:sp>
      <p:pic>
        <p:nvPicPr>
          <p:cNvPr id="729" name="Google Shape;729;p85" title="git-merge-git-rebase_diff.jpg"/>
          <p:cNvPicPr preferRelativeResize="0"/>
          <p:nvPr/>
        </p:nvPicPr>
        <p:blipFill>
          <a:blip r:embed="rId3">
            <a:alphaModFix/>
          </a:blip>
          <a:stretch>
            <a:fillRect/>
          </a:stretch>
        </p:blipFill>
        <p:spPr>
          <a:xfrm>
            <a:off x="1508525" y="599050"/>
            <a:ext cx="5815226" cy="428944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33" name="Shape 733"/>
        <p:cNvGrpSpPr/>
        <p:nvPr/>
      </p:nvGrpSpPr>
      <p:grpSpPr>
        <a:xfrm>
          <a:off x="0" y="0"/>
          <a:ext cx="0" cy="0"/>
          <a:chOff x="0" y="0"/>
          <a:chExt cx="0" cy="0"/>
        </a:xfrm>
      </p:grpSpPr>
      <p:sp>
        <p:nvSpPr>
          <p:cNvPr id="734" name="Google Shape;734;p86"/>
          <p:cNvSpPr txBox="1"/>
          <p:nvPr>
            <p:ph idx="1" type="body"/>
          </p:nvPr>
        </p:nvSpPr>
        <p:spPr>
          <a:xfrm>
            <a:off x="352550" y="220175"/>
            <a:ext cx="8533800" cy="47643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150">
                <a:solidFill>
                  <a:schemeClr val="accent1"/>
                </a:solidFill>
              </a:rPr>
              <a:t>Known About The Git Stash  :  </a:t>
            </a:r>
            <a:br>
              <a:rPr lang="en" sz="1150">
                <a:solidFill>
                  <a:schemeClr val="accent1"/>
                </a:solidFill>
              </a:rPr>
            </a:br>
            <a:br>
              <a:rPr lang="en" sz="1150">
                <a:solidFill>
                  <a:schemeClr val="accent1"/>
                </a:solidFill>
              </a:rPr>
            </a:br>
            <a:r>
              <a:rPr lang="en" sz="1150">
                <a:solidFill>
                  <a:schemeClr val="accent1"/>
                </a:solidFill>
              </a:rPr>
              <a:t>	</a:t>
            </a:r>
            <a:r>
              <a:rPr lang="en" sz="1150">
                <a:solidFill>
                  <a:srgbClr val="EFEFEF"/>
                </a:solidFill>
              </a:rPr>
              <a:t>Git stash records the current state of working directory and</a:t>
            </a:r>
            <a:br>
              <a:rPr lang="en" sz="1150">
                <a:solidFill>
                  <a:srgbClr val="EFEFEF"/>
                </a:solidFill>
              </a:rPr>
            </a:br>
            <a:r>
              <a:rPr lang="en" sz="1150">
                <a:solidFill>
                  <a:srgbClr val="EFEFEF"/>
                </a:solidFill>
              </a:rPr>
              <a:t>	the staging area then can also revert to a clean working</a:t>
            </a:r>
            <a:br>
              <a:rPr lang="en" sz="1150">
                <a:solidFill>
                  <a:srgbClr val="EFEFEF"/>
                </a:solidFill>
              </a:rPr>
            </a:br>
            <a:r>
              <a:rPr lang="en" sz="1150">
                <a:solidFill>
                  <a:srgbClr val="EFEFEF"/>
                </a:solidFill>
              </a:rPr>
              <a:t>	</a:t>
            </a:r>
            <a:r>
              <a:rPr lang="en" sz="1150">
                <a:solidFill>
                  <a:srgbClr val="EFEFEF"/>
                </a:solidFill>
              </a:rPr>
              <a:t>d</a:t>
            </a:r>
            <a:r>
              <a:rPr lang="en" sz="1150">
                <a:solidFill>
                  <a:srgbClr val="EFEFEF"/>
                </a:solidFill>
              </a:rPr>
              <a:t>irectory.</a:t>
            </a:r>
            <a:br>
              <a:rPr lang="en" sz="1150">
                <a:solidFill>
                  <a:srgbClr val="EFEFEF"/>
                </a:solidFill>
              </a:rPr>
            </a:br>
            <a:r>
              <a:rPr lang="en" sz="1150">
                <a:solidFill>
                  <a:srgbClr val="EFEFEF"/>
                </a:solidFill>
              </a:rPr>
              <a:t>	It’s useful when we want to revert the last commit for some</a:t>
            </a:r>
            <a:br>
              <a:rPr lang="en" sz="1150">
                <a:solidFill>
                  <a:srgbClr val="EFEFEF"/>
                </a:solidFill>
              </a:rPr>
            </a:br>
            <a:r>
              <a:rPr lang="en" sz="1150">
                <a:solidFill>
                  <a:srgbClr val="EFEFEF"/>
                </a:solidFill>
              </a:rPr>
              <a:t>	</a:t>
            </a:r>
            <a:r>
              <a:rPr lang="en" sz="1150">
                <a:solidFill>
                  <a:srgbClr val="EFEFEF"/>
                </a:solidFill>
              </a:rPr>
              <a:t>purpose</a:t>
            </a:r>
            <a:r>
              <a:rPr lang="en" sz="1150">
                <a:solidFill>
                  <a:srgbClr val="EFEFEF"/>
                </a:solidFill>
              </a:rPr>
              <a:t> or for moving on another branch, but current</a:t>
            </a:r>
            <a:br>
              <a:rPr lang="en" sz="1150">
                <a:solidFill>
                  <a:srgbClr val="EFEFEF"/>
                </a:solidFill>
              </a:rPr>
            </a:br>
            <a:r>
              <a:rPr lang="en" sz="1150">
                <a:solidFill>
                  <a:srgbClr val="EFEFEF"/>
                </a:solidFill>
              </a:rPr>
              <a:t>	</a:t>
            </a:r>
            <a:r>
              <a:rPr lang="en" sz="1150">
                <a:solidFill>
                  <a:srgbClr val="EFEFEF"/>
                </a:solidFill>
              </a:rPr>
              <a:t>w</a:t>
            </a:r>
            <a:r>
              <a:rPr lang="en" sz="1150">
                <a:solidFill>
                  <a:srgbClr val="EFEFEF"/>
                </a:solidFill>
              </a:rPr>
              <a:t>orking directory have some changes.</a:t>
            </a:r>
            <a:br>
              <a:rPr lang="en" sz="1150">
                <a:solidFill>
                  <a:schemeClr val="accent1"/>
                </a:solidFill>
              </a:rPr>
            </a:br>
            <a:br>
              <a:rPr lang="en" sz="1150">
                <a:solidFill>
                  <a:schemeClr val="accent1"/>
                </a:solidFill>
              </a:rPr>
            </a:br>
            <a:endParaRPr sz="1150">
              <a:solidFill>
                <a:schemeClr val="accent1"/>
              </a:solidFill>
            </a:endParaRPr>
          </a:p>
          <a:p>
            <a:pPr indent="0" lvl="0" marL="0" rtl="0" algn="l">
              <a:spcBef>
                <a:spcPts val="0"/>
              </a:spcBef>
              <a:spcAft>
                <a:spcPts val="0"/>
              </a:spcAft>
              <a:buNone/>
            </a:pPr>
            <a:r>
              <a:t/>
            </a:r>
            <a:endParaRPr sz="1150">
              <a:solidFill>
                <a:schemeClr val="accent1"/>
              </a:solidFill>
            </a:endParaRPr>
          </a:p>
          <a:p>
            <a:pPr indent="-304800" lvl="0" marL="457200" rtl="0" algn="l">
              <a:spcBef>
                <a:spcPts val="0"/>
              </a:spcBef>
              <a:spcAft>
                <a:spcPts val="0"/>
              </a:spcAft>
              <a:buSzPts val="1200"/>
              <a:buChar char="●"/>
            </a:pPr>
            <a:r>
              <a:rPr lang="en" sz="1150">
                <a:solidFill>
                  <a:schemeClr val="accent1"/>
                </a:solidFill>
              </a:rPr>
              <a:t> stash Commands    -   </a:t>
            </a:r>
            <a:r>
              <a:rPr lang="en" sz="1150">
                <a:solidFill>
                  <a:srgbClr val="EFEFEF"/>
                </a:solidFill>
              </a:rPr>
              <a:t>There are many commands for git</a:t>
            </a:r>
            <a:br>
              <a:rPr lang="en" sz="1150">
                <a:solidFill>
                  <a:srgbClr val="EFEFEF"/>
                </a:solidFill>
              </a:rPr>
            </a:br>
            <a:r>
              <a:rPr lang="en" sz="1150">
                <a:solidFill>
                  <a:srgbClr val="EFEFEF"/>
                </a:solidFill>
              </a:rPr>
              <a:t>			    </a:t>
            </a:r>
            <a:r>
              <a:rPr lang="en" sz="1150">
                <a:solidFill>
                  <a:srgbClr val="EFEFEF"/>
                </a:solidFill>
              </a:rPr>
              <a:t>s</a:t>
            </a:r>
            <a:r>
              <a:rPr lang="en" sz="1150">
                <a:solidFill>
                  <a:srgbClr val="EFEFEF"/>
                </a:solidFill>
              </a:rPr>
              <a:t>tashing which are used for save/</a:t>
            </a:r>
            <a:br>
              <a:rPr lang="en" sz="1150">
                <a:solidFill>
                  <a:srgbClr val="EFEFEF"/>
                </a:solidFill>
              </a:rPr>
            </a:br>
            <a:r>
              <a:rPr lang="en" sz="1150">
                <a:solidFill>
                  <a:srgbClr val="EFEFEF"/>
                </a:solidFill>
              </a:rPr>
              <a:t>take the snapshot of change, apply the changes on any branch,</a:t>
            </a:r>
            <a:br>
              <a:rPr lang="en" sz="1150">
                <a:solidFill>
                  <a:srgbClr val="EFEFEF"/>
                </a:solidFill>
              </a:rPr>
            </a:br>
            <a:r>
              <a:rPr lang="en" sz="1150">
                <a:solidFill>
                  <a:srgbClr val="EFEFEF"/>
                </a:solidFill>
              </a:rPr>
              <a:t>l</a:t>
            </a:r>
            <a:r>
              <a:rPr lang="en" sz="1150">
                <a:solidFill>
                  <a:srgbClr val="EFEFEF"/>
                </a:solidFill>
              </a:rPr>
              <a:t>ist the snapshot, show difference or clear etc. </a:t>
            </a:r>
            <a:br>
              <a:rPr lang="en" sz="1150">
                <a:solidFill>
                  <a:srgbClr val="EFEFEF"/>
                </a:solidFill>
              </a:rPr>
            </a:br>
            <a:endParaRPr sz="1150">
              <a:solidFill>
                <a:srgbClr val="EFEFEF"/>
              </a:solidFill>
            </a:endParaRPr>
          </a:p>
          <a:p>
            <a:pPr indent="457200" lvl="0" marL="0" rtl="0" algn="l">
              <a:spcBef>
                <a:spcPts val="0"/>
              </a:spcBef>
              <a:spcAft>
                <a:spcPts val="0"/>
              </a:spcAft>
              <a:buNone/>
            </a:pPr>
            <a:r>
              <a:rPr lang="en" sz="1150">
                <a:solidFill>
                  <a:schemeClr val="accent1"/>
                </a:solidFill>
              </a:rPr>
              <a:t>$    </a:t>
            </a:r>
            <a:r>
              <a:rPr lang="en" sz="1150">
                <a:solidFill>
                  <a:srgbClr val="EFEFEF"/>
                </a:solidFill>
              </a:rPr>
              <a:t>git stash  |  git stash save </a:t>
            </a:r>
            <a:r>
              <a:rPr lang="en" sz="1150">
                <a:solidFill>
                  <a:schemeClr val="accent1"/>
                </a:solidFill>
              </a:rPr>
              <a:t>”message” </a:t>
            </a:r>
            <a:r>
              <a:rPr lang="en" sz="1150">
                <a:solidFill>
                  <a:srgbClr val="EFEFEF"/>
                </a:solidFill>
              </a:rPr>
              <a:t>|  git stash push </a:t>
            </a:r>
            <a:r>
              <a:rPr lang="en" sz="1150">
                <a:solidFill>
                  <a:schemeClr val="accent1"/>
                </a:solidFill>
              </a:rPr>
              <a:t>”message” 		</a:t>
            </a:r>
            <a:r>
              <a:rPr lang="en" sz="1150">
                <a:solidFill>
                  <a:srgbClr val="B7B7B7"/>
                </a:solidFill>
              </a:rPr>
              <a:t>#    Use for take the snapshot of changes… </a:t>
            </a:r>
            <a:endParaRPr sz="1150">
              <a:solidFill>
                <a:srgbClr val="B7B7B7"/>
              </a:solidFill>
            </a:endParaRPr>
          </a:p>
          <a:p>
            <a:pPr indent="457200" lvl="0" marL="0" rtl="0" algn="l">
              <a:spcBef>
                <a:spcPts val="0"/>
              </a:spcBef>
              <a:spcAft>
                <a:spcPts val="0"/>
              </a:spcAft>
              <a:buNone/>
            </a:pPr>
            <a:r>
              <a:rPr lang="en" sz="1150">
                <a:solidFill>
                  <a:schemeClr val="accent1"/>
                </a:solidFill>
              </a:rPr>
              <a:t>$    </a:t>
            </a:r>
            <a:r>
              <a:rPr lang="en" sz="1150">
                <a:solidFill>
                  <a:srgbClr val="EFEFEF"/>
                </a:solidFill>
              </a:rPr>
              <a:t>git stash apply</a:t>
            </a:r>
            <a:r>
              <a:rPr lang="en" sz="1150">
                <a:solidFill>
                  <a:schemeClr val="accent1"/>
                </a:solidFill>
              </a:rPr>
              <a:t> 					</a:t>
            </a:r>
            <a:r>
              <a:rPr lang="en" sz="1150">
                <a:solidFill>
                  <a:srgbClr val="B7B7B7"/>
                </a:solidFill>
              </a:rPr>
              <a:t>#    Use for applied changes on working dir but don’t remove snapshot… </a:t>
            </a:r>
            <a:br>
              <a:rPr lang="en" sz="1150">
                <a:solidFill>
                  <a:srgbClr val="B7B7B7"/>
                </a:solidFill>
              </a:rPr>
            </a:br>
            <a:r>
              <a:rPr lang="en" sz="1150">
                <a:solidFill>
                  <a:srgbClr val="B7B7B7"/>
                </a:solidFill>
              </a:rPr>
              <a:t>	</a:t>
            </a:r>
            <a:r>
              <a:rPr lang="en" sz="1150">
                <a:solidFill>
                  <a:schemeClr val="accent1"/>
                </a:solidFill>
              </a:rPr>
              <a:t>$    </a:t>
            </a:r>
            <a:r>
              <a:rPr lang="en" sz="1150">
                <a:solidFill>
                  <a:srgbClr val="EFEFEF"/>
                </a:solidFill>
              </a:rPr>
              <a:t>git stash pop &lt;</a:t>
            </a:r>
            <a:r>
              <a:rPr lang="en" sz="1150">
                <a:solidFill>
                  <a:schemeClr val="accent1"/>
                </a:solidFill>
              </a:rPr>
              <a:t>stash@{index}</a:t>
            </a:r>
            <a:r>
              <a:rPr lang="en" sz="1150">
                <a:solidFill>
                  <a:srgbClr val="EFEFEF"/>
                </a:solidFill>
              </a:rPr>
              <a:t>&gt;</a:t>
            </a:r>
            <a:r>
              <a:rPr lang="en" sz="1150">
                <a:solidFill>
                  <a:schemeClr val="accent1"/>
                </a:solidFill>
              </a:rPr>
              <a:t>		</a:t>
            </a:r>
            <a:r>
              <a:rPr lang="en" sz="1150">
                <a:solidFill>
                  <a:srgbClr val="B7B7B7"/>
                </a:solidFill>
              </a:rPr>
              <a:t>#    Use for applied stash changes on directory and deleted from stash list …</a:t>
            </a:r>
            <a:br>
              <a:rPr lang="en" sz="1150">
                <a:solidFill>
                  <a:srgbClr val="B7B7B7"/>
                </a:solidFill>
              </a:rPr>
            </a:br>
            <a:r>
              <a:rPr lang="en" sz="1150">
                <a:solidFill>
                  <a:srgbClr val="B7B7B7"/>
                </a:solidFill>
              </a:rPr>
              <a:t>	</a:t>
            </a:r>
            <a:r>
              <a:rPr lang="en" sz="1150">
                <a:solidFill>
                  <a:schemeClr val="accent1"/>
                </a:solidFill>
              </a:rPr>
              <a:t>$    </a:t>
            </a:r>
            <a:r>
              <a:rPr lang="en" sz="1150">
                <a:solidFill>
                  <a:srgbClr val="EFEFEF"/>
                </a:solidFill>
              </a:rPr>
              <a:t>git stash list</a:t>
            </a:r>
            <a:r>
              <a:rPr lang="en" sz="1150">
                <a:solidFill>
                  <a:schemeClr val="accent1"/>
                </a:solidFill>
              </a:rPr>
              <a:t>					</a:t>
            </a:r>
            <a:r>
              <a:rPr lang="en" sz="1150">
                <a:solidFill>
                  <a:srgbClr val="B7B7B7"/>
                </a:solidFill>
              </a:rPr>
              <a:t>#    Use for list all the snapshot … </a:t>
            </a:r>
            <a:br>
              <a:rPr lang="en" sz="1150">
                <a:solidFill>
                  <a:srgbClr val="B7B7B7"/>
                </a:solidFill>
              </a:rPr>
            </a:br>
            <a:r>
              <a:rPr lang="en" sz="1150">
                <a:solidFill>
                  <a:srgbClr val="B7B7B7"/>
                </a:solidFill>
              </a:rPr>
              <a:t>	</a:t>
            </a:r>
            <a:r>
              <a:rPr lang="en" sz="1150">
                <a:solidFill>
                  <a:schemeClr val="accent1"/>
                </a:solidFill>
              </a:rPr>
              <a:t>$    </a:t>
            </a:r>
            <a:r>
              <a:rPr lang="en" sz="1150">
                <a:solidFill>
                  <a:srgbClr val="EFEFEF"/>
                </a:solidFill>
              </a:rPr>
              <a:t>git stash show</a:t>
            </a:r>
            <a:r>
              <a:rPr lang="en" sz="1150">
                <a:solidFill>
                  <a:schemeClr val="accent1"/>
                </a:solidFill>
              </a:rPr>
              <a:t> </a:t>
            </a:r>
            <a:r>
              <a:rPr lang="en" sz="1150">
                <a:solidFill>
                  <a:srgbClr val="EFEFEF"/>
                </a:solidFill>
              </a:rPr>
              <a:t>&lt;</a:t>
            </a:r>
            <a:r>
              <a:rPr lang="en" sz="1150">
                <a:solidFill>
                  <a:schemeClr val="accent1"/>
                </a:solidFill>
              </a:rPr>
              <a:t>stash@{index}</a:t>
            </a:r>
            <a:r>
              <a:rPr lang="en" sz="1150">
                <a:solidFill>
                  <a:srgbClr val="EFEFEF"/>
                </a:solidFill>
              </a:rPr>
              <a:t>&gt;</a:t>
            </a:r>
            <a:r>
              <a:rPr lang="en" sz="1150">
                <a:solidFill>
                  <a:schemeClr val="accent1"/>
                </a:solidFill>
              </a:rPr>
              <a:t>		</a:t>
            </a:r>
            <a:r>
              <a:rPr lang="en" sz="1150">
                <a:solidFill>
                  <a:srgbClr val="B7B7B7"/>
                </a:solidFill>
              </a:rPr>
              <a:t>#    Show the summary of changes in latest stash snapshot … </a:t>
            </a:r>
            <a:br>
              <a:rPr lang="en" sz="1150">
                <a:solidFill>
                  <a:srgbClr val="B7B7B7"/>
                </a:solidFill>
              </a:rPr>
            </a:br>
            <a:r>
              <a:rPr lang="en" sz="1150">
                <a:solidFill>
                  <a:srgbClr val="B7B7B7"/>
                </a:solidFill>
              </a:rPr>
              <a:t>	</a:t>
            </a:r>
            <a:r>
              <a:rPr lang="en" sz="1150">
                <a:solidFill>
                  <a:schemeClr val="accent1"/>
                </a:solidFill>
              </a:rPr>
              <a:t>$    </a:t>
            </a:r>
            <a:r>
              <a:rPr lang="en" sz="1150">
                <a:solidFill>
                  <a:srgbClr val="EFEFEF"/>
                </a:solidFill>
              </a:rPr>
              <a:t>git stash drop</a:t>
            </a:r>
            <a:r>
              <a:rPr lang="en" sz="1150">
                <a:solidFill>
                  <a:schemeClr val="accent1"/>
                </a:solidFill>
              </a:rPr>
              <a:t> </a:t>
            </a:r>
            <a:r>
              <a:rPr lang="en" sz="1150">
                <a:solidFill>
                  <a:srgbClr val="EFEFEF"/>
                </a:solidFill>
              </a:rPr>
              <a:t>&lt;</a:t>
            </a:r>
            <a:r>
              <a:rPr lang="en" sz="1150">
                <a:solidFill>
                  <a:schemeClr val="accent1"/>
                </a:solidFill>
              </a:rPr>
              <a:t>stash@{index}</a:t>
            </a:r>
            <a:r>
              <a:rPr lang="en" sz="1150">
                <a:solidFill>
                  <a:srgbClr val="EFEFEF"/>
                </a:solidFill>
              </a:rPr>
              <a:t>&gt;</a:t>
            </a:r>
            <a:r>
              <a:rPr lang="en" sz="1150">
                <a:solidFill>
                  <a:schemeClr val="accent1"/>
                </a:solidFill>
              </a:rPr>
              <a:t>			</a:t>
            </a:r>
            <a:r>
              <a:rPr lang="en" sz="1150">
                <a:solidFill>
                  <a:srgbClr val="B7B7B7"/>
                </a:solidFill>
              </a:rPr>
              <a:t>#    Delete the specific stash from the list … </a:t>
            </a:r>
            <a:br>
              <a:rPr lang="en" sz="1150">
                <a:solidFill>
                  <a:srgbClr val="B7B7B7"/>
                </a:solidFill>
              </a:rPr>
            </a:br>
            <a:r>
              <a:rPr lang="en" sz="1150">
                <a:solidFill>
                  <a:srgbClr val="B7B7B7"/>
                </a:solidFill>
              </a:rPr>
              <a:t>	</a:t>
            </a:r>
            <a:r>
              <a:rPr lang="en" sz="1150">
                <a:solidFill>
                  <a:schemeClr val="accent1"/>
                </a:solidFill>
              </a:rPr>
              <a:t>$    </a:t>
            </a:r>
            <a:r>
              <a:rPr lang="en" sz="1150">
                <a:solidFill>
                  <a:srgbClr val="EFEFEF"/>
                </a:solidFill>
              </a:rPr>
              <a:t>git stash clear</a:t>
            </a:r>
            <a:r>
              <a:rPr lang="en" sz="1150">
                <a:solidFill>
                  <a:schemeClr val="accent1"/>
                </a:solidFill>
              </a:rPr>
              <a:t> </a:t>
            </a:r>
            <a:r>
              <a:rPr lang="en" sz="1150">
                <a:solidFill>
                  <a:srgbClr val="EFEFEF"/>
                </a:solidFill>
              </a:rPr>
              <a:t>			</a:t>
            </a:r>
            <a:r>
              <a:rPr lang="en" sz="1150">
                <a:solidFill>
                  <a:schemeClr val="accent1"/>
                </a:solidFill>
              </a:rPr>
              <a:t>		</a:t>
            </a:r>
            <a:r>
              <a:rPr lang="en" sz="1150">
                <a:solidFill>
                  <a:srgbClr val="B7B7B7"/>
                </a:solidFill>
              </a:rPr>
              <a:t>#    Remove all the stash from list…</a:t>
            </a:r>
            <a:br>
              <a:rPr lang="en" sz="1150">
                <a:solidFill>
                  <a:srgbClr val="B7B7B7"/>
                </a:solidFill>
              </a:rPr>
            </a:br>
            <a:r>
              <a:rPr lang="en" sz="1150">
                <a:solidFill>
                  <a:srgbClr val="B7B7B7"/>
                </a:solidFill>
              </a:rPr>
              <a:t>	</a:t>
            </a:r>
            <a:r>
              <a:rPr lang="en" sz="1150">
                <a:solidFill>
                  <a:schemeClr val="accent1"/>
                </a:solidFill>
              </a:rPr>
              <a:t>$    </a:t>
            </a:r>
            <a:r>
              <a:rPr lang="en" sz="1150">
                <a:solidFill>
                  <a:srgbClr val="EFEFEF"/>
                </a:solidFill>
              </a:rPr>
              <a:t>git stash create | git stash store			</a:t>
            </a:r>
            <a:r>
              <a:rPr lang="en" sz="1150">
                <a:solidFill>
                  <a:srgbClr val="B7B7B7"/>
                </a:solidFill>
              </a:rPr>
              <a:t>#    Use for others operations…</a:t>
            </a:r>
            <a:endParaRPr sz="1150">
              <a:solidFill>
                <a:srgbClr val="B7B7B7"/>
              </a:solidFill>
            </a:endParaRPr>
          </a:p>
        </p:txBody>
      </p:sp>
      <p:pic>
        <p:nvPicPr>
          <p:cNvPr id="735" name="Google Shape;735;p86" title="WhatsApp Image 2025-10-07 at 12.12.19 PM(1).jpeg"/>
          <p:cNvPicPr preferRelativeResize="0"/>
          <p:nvPr/>
        </p:nvPicPr>
        <p:blipFill rotWithShape="1">
          <a:blip r:embed="rId3">
            <a:alphaModFix/>
          </a:blip>
          <a:srcRect b="11754" l="17260" r="15787" t="0"/>
          <a:stretch/>
        </p:blipFill>
        <p:spPr>
          <a:xfrm>
            <a:off x="4934325" y="438075"/>
            <a:ext cx="3876800" cy="2133674"/>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39" name="Shape 739"/>
        <p:cNvGrpSpPr/>
        <p:nvPr/>
      </p:nvGrpSpPr>
      <p:grpSpPr>
        <a:xfrm>
          <a:off x="0" y="0"/>
          <a:ext cx="0" cy="0"/>
          <a:chOff x="0" y="0"/>
          <a:chExt cx="0" cy="0"/>
        </a:xfrm>
      </p:grpSpPr>
      <p:sp>
        <p:nvSpPr>
          <p:cNvPr id="740" name="Google Shape;740;p87"/>
          <p:cNvSpPr txBox="1"/>
          <p:nvPr>
            <p:ph idx="1" type="body"/>
          </p:nvPr>
        </p:nvSpPr>
        <p:spPr>
          <a:xfrm>
            <a:off x="352550" y="220175"/>
            <a:ext cx="8533800" cy="4764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50">
                <a:solidFill>
                  <a:schemeClr val="accent1"/>
                </a:solidFill>
              </a:rPr>
              <a:t>Demo  :  </a:t>
            </a:r>
            <a:r>
              <a:rPr lang="en" sz="1150">
                <a:solidFill>
                  <a:srgbClr val="EFEFEF"/>
                </a:solidFill>
              </a:rPr>
              <a:t>Display the git stash demo using git.</a:t>
            </a:r>
            <a:r>
              <a:rPr lang="en" sz="1150">
                <a:solidFill>
                  <a:schemeClr val="accent1"/>
                </a:solidFill>
              </a:rPr>
              <a:t> </a:t>
            </a:r>
            <a:br>
              <a:rPr lang="en" sz="1150">
                <a:solidFill>
                  <a:schemeClr val="accent1"/>
                </a:solidFill>
              </a:rPr>
            </a:br>
            <a:br>
              <a:rPr lang="en" sz="1150">
                <a:solidFill>
                  <a:schemeClr val="accent1"/>
                </a:solidFill>
              </a:rPr>
            </a:br>
            <a:endParaRPr sz="1150">
              <a:solidFill>
                <a:schemeClr val="accent1"/>
              </a:solidFill>
            </a:endParaRPr>
          </a:p>
        </p:txBody>
      </p:sp>
      <p:pic>
        <p:nvPicPr>
          <p:cNvPr id="741" name="Google Shape;741;p87" title="WhatsApp Image 2025-10-07 at 12.12.19 PM.jpeg"/>
          <p:cNvPicPr preferRelativeResize="0"/>
          <p:nvPr/>
        </p:nvPicPr>
        <p:blipFill rotWithShape="1">
          <a:blip r:embed="rId3">
            <a:alphaModFix/>
          </a:blip>
          <a:srcRect b="0" l="8965" r="30170" t="0"/>
          <a:stretch/>
        </p:blipFill>
        <p:spPr>
          <a:xfrm>
            <a:off x="452950" y="588250"/>
            <a:ext cx="4203075" cy="2332800"/>
          </a:xfrm>
          <a:prstGeom prst="rect">
            <a:avLst/>
          </a:prstGeom>
          <a:noFill/>
          <a:ln>
            <a:noFill/>
          </a:ln>
        </p:spPr>
      </p:pic>
      <p:pic>
        <p:nvPicPr>
          <p:cNvPr id="742" name="Google Shape;742;p87" title="WhatsApp Image 2025-10-07 at 12.12.18 PM.jpeg"/>
          <p:cNvPicPr preferRelativeResize="0"/>
          <p:nvPr/>
        </p:nvPicPr>
        <p:blipFill rotWithShape="1">
          <a:blip r:embed="rId4">
            <a:alphaModFix/>
          </a:blip>
          <a:srcRect b="10225" l="9910" r="42443" t="0"/>
          <a:stretch/>
        </p:blipFill>
        <p:spPr>
          <a:xfrm>
            <a:off x="4721675" y="330100"/>
            <a:ext cx="4164675" cy="2399025"/>
          </a:xfrm>
          <a:prstGeom prst="rect">
            <a:avLst/>
          </a:prstGeom>
          <a:noFill/>
          <a:ln>
            <a:noFill/>
          </a:ln>
        </p:spPr>
      </p:pic>
      <p:pic>
        <p:nvPicPr>
          <p:cNvPr id="743" name="Google Shape;743;p87" title="WhatsApp Image 2025-10-07 at 12.12.17 PM(1).jpeg"/>
          <p:cNvPicPr preferRelativeResize="0"/>
          <p:nvPr/>
        </p:nvPicPr>
        <p:blipFill rotWithShape="1">
          <a:blip r:embed="rId5">
            <a:alphaModFix/>
          </a:blip>
          <a:srcRect b="0" l="9072" r="34889" t="0"/>
          <a:stretch/>
        </p:blipFill>
        <p:spPr>
          <a:xfrm>
            <a:off x="3533275" y="2651675"/>
            <a:ext cx="3991974" cy="2332800"/>
          </a:xfrm>
          <a:prstGeom prst="rect">
            <a:avLst/>
          </a:prstGeom>
          <a:noFill/>
          <a:ln>
            <a:noFill/>
          </a:ln>
        </p:spPr>
      </p:pic>
      <p:sp>
        <p:nvSpPr>
          <p:cNvPr id="744" name="Google Shape;744;p87"/>
          <p:cNvSpPr/>
          <p:nvPr/>
        </p:nvSpPr>
        <p:spPr>
          <a:xfrm>
            <a:off x="4435648" y="718750"/>
            <a:ext cx="86025" cy="19977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1</a:t>
            </a:r>
          </a:p>
        </p:txBody>
      </p:sp>
      <p:sp>
        <p:nvSpPr>
          <p:cNvPr id="745" name="Google Shape;745;p87"/>
          <p:cNvSpPr/>
          <p:nvPr/>
        </p:nvSpPr>
        <p:spPr>
          <a:xfrm>
            <a:off x="8647976" y="528575"/>
            <a:ext cx="86025" cy="19977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2</a:t>
            </a:r>
          </a:p>
        </p:txBody>
      </p:sp>
      <p:sp>
        <p:nvSpPr>
          <p:cNvPr id="746" name="Google Shape;746;p87"/>
          <p:cNvSpPr/>
          <p:nvPr/>
        </p:nvSpPr>
        <p:spPr>
          <a:xfrm>
            <a:off x="7198977" y="4529000"/>
            <a:ext cx="86025" cy="19977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3</a:t>
            </a: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50" name="Shape 750"/>
        <p:cNvGrpSpPr/>
        <p:nvPr/>
      </p:nvGrpSpPr>
      <p:grpSpPr>
        <a:xfrm>
          <a:off x="0" y="0"/>
          <a:ext cx="0" cy="0"/>
          <a:chOff x="0" y="0"/>
          <a:chExt cx="0" cy="0"/>
        </a:xfrm>
      </p:grpSpPr>
      <p:sp>
        <p:nvSpPr>
          <p:cNvPr id="751" name="Google Shape;751;p88"/>
          <p:cNvSpPr txBox="1"/>
          <p:nvPr>
            <p:ph idx="1" type="body"/>
          </p:nvPr>
        </p:nvSpPr>
        <p:spPr>
          <a:xfrm>
            <a:off x="352550" y="220175"/>
            <a:ext cx="8533800" cy="4764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br>
              <a:rPr lang="en" sz="1150">
                <a:solidFill>
                  <a:schemeClr val="accent1"/>
                </a:solidFill>
              </a:rPr>
            </a:br>
            <a:br>
              <a:rPr lang="en" sz="1150">
                <a:solidFill>
                  <a:schemeClr val="accent1"/>
                </a:solidFill>
              </a:rPr>
            </a:br>
            <a:endParaRPr sz="1150">
              <a:solidFill>
                <a:schemeClr val="accent1"/>
              </a:solidFill>
            </a:endParaRPr>
          </a:p>
        </p:txBody>
      </p:sp>
      <p:pic>
        <p:nvPicPr>
          <p:cNvPr id="752" name="Google Shape;752;p88" title="WhatsApp Image 2025-10-07 at 12.12.17 PM.jpeg"/>
          <p:cNvPicPr preferRelativeResize="0"/>
          <p:nvPr/>
        </p:nvPicPr>
        <p:blipFill rotWithShape="1">
          <a:blip r:embed="rId3">
            <a:alphaModFix/>
          </a:blip>
          <a:srcRect b="10325" l="9260" r="44669" t="16494"/>
          <a:stretch/>
        </p:blipFill>
        <p:spPr>
          <a:xfrm>
            <a:off x="400525" y="335350"/>
            <a:ext cx="3986800" cy="2556900"/>
          </a:xfrm>
          <a:prstGeom prst="rect">
            <a:avLst/>
          </a:prstGeom>
          <a:noFill/>
          <a:ln>
            <a:noFill/>
          </a:ln>
        </p:spPr>
      </p:pic>
      <p:sp>
        <p:nvSpPr>
          <p:cNvPr id="753" name="Google Shape;753;p88"/>
          <p:cNvSpPr/>
          <p:nvPr/>
        </p:nvSpPr>
        <p:spPr>
          <a:xfrm>
            <a:off x="3898253" y="478850"/>
            <a:ext cx="143600" cy="19672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4</a:t>
            </a:r>
          </a:p>
        </p:txBody>
      </p:sp>
      <p:pic>
        <p:nvPicPr>
          <p:cNvPr id="754" name="Google Shape;754;p88" title="WhatsApp Image 2025-10-07 at 12.12.16 PM(1).jpeg"/>
          <p:cNvPicPr preferRelativeResize="0"/>
          <p:nvPr/>
        </p:nvPicPr>
        <p:blipFill rotWithShape="1">
          <a:blip r:embed="rId4">
            <a:alphaModFix/>
          </a:blip>
          <a:srcRect b="0" l="8965" r="44961" t="0"/>
          <a:stretch/>
        </p:blipFill>
        <p:spPr>
          <a:xfrm>
            <a:off x="4339375" y="1961425"/>
            <a:ext cx="4337402" cy="2875900"/>
          </a:xfrm>
          <a:prstGeom prst="rect">
            <a:avLst/>
          </a:prstGeom>
          <a:noFill/>
          <a:ln>
            <a:noFill/>
          </a:ln>
        </p:spPr>
      </p:pic>
      <p:sp>
        <p:nvSpPr>
          <p:cNvPr id="755" name="Google Shape;755;p88"/>
          <p:cNvSpPr/>
          <p:nvPr/>
        </p:nvSpPr>
        <p:spPr>
          <a:xfrm>
            <a:off x="8290571" y="2368150"/>
            <a:ext cx="143600" cy="19672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5</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87" name="Shape 387"/>
        <p:cNvGrpSpPr/>
        <p:nvPr/>
      </p:nvGrpSpPr>
      <p:grpSpPr>
        <a:xfrm>
          <a:off x="0" y="0"/>
          <a:ext cx="0" cy="0"/>
          <a:chOff x="0" y="0"/>
          <a:chExt cx="0" cy="0"/>
        </a:xfrm>
      </p:grpSpPr>
      <p:sp>
        <p:nvSpPr>
          <p:cNvPr id="388" name="Google Shape;388;p35"/>
          <p:cNvSpPr txBox="1"/>
          <p:nvPr>
            <p:ph idx="1" type="body"/>
          </p:nvPr>
        </p:nvSpPr>
        <p:spPr>
          <a:xfrm>
            <a:off x="352550" y="288675"/>
            <a:ext cx="8479800" cy="46251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sz="1200">
                <a:solidFill>
                  <a:schemeClr val="accent1"/>
                </a:solidFill>
              </a:rPr>
              <a:t>Distributed Version Control System : </a:t>
            </a:r>
            <a:r>
              <a:rPr lang="en" sz="1200">
                <a:solidFill>
                  <a:srgbClr val="EFEFEF"/>
                </a:solidFill>
              </a:rPr>
              <a:t>A Distributed Version Control System operate as the snapshot of main source</a:t>
            </a:r>
            <a:br>
              <a:rPr lang="en" sz="1200">
                <a:solidFill>
                  <a:srgbClr val="EFEFEF"/>
                </a:solidFill>
              </a:rPr>
            </a:br>
            <a:r>
              <a:rPr lang="en" sz="1200">
                <a:solidFill>
                  <a:srgbClr val="EFEFEF"/>
                </a:solidFill>
              </a:rPr>
              <a:t>					     server for entire project with connection of remote repository. So the each user contains their own local repository (snapshot) and working copy/working directory. and all the changes, version history stored on own local repository (snapshot).</a:t>
            </a:r>
            <a:br>
              <a:rPr lang="en" sz="1200">
                <a:solidFill>
                  <a:srgbClr val="EFEFEF"/>
                </a:solidFill>
              </a:rPr>
            </a:br>
            <a:r>
              <a:rPr lang="en" sz="1200">
                <a:solidFill>
                  <a:srgbClr val="EFEFEF"/>
                </a:solidFill>
              </a:rPr>
              <a:t>In this system, any commit will not give access directly to other user because all commit will reflect those changes on our local repository. we need to push them in order to make them visible on remote repository and similarly we do not get updated those changes unless we have first pulled those changes from remote repository into local repository.  Some of e.g of distributed system like : </a:t>
            </a:r>
            <a:r>
              <a:rPr lang="en" sz="1200">
                <a:solidFill>
                  <a:schemeClr val="accent1"/>
                </a:solidFill>
              </a:rPr>
              <a:t>Git, Mercurial.</a:t>
            </a:r>
            <a:endParaRPr sz="1200">
              <a:solidFill>
                <a:schemeClr val="accent1"/>
              </a:solidFill>
            </a:endParaRPr>
          </a:p>
          <a:p>
            <a:pPr indent="0" lvl="0" marL="0" rtl="0" algn="l">
              <a:spcBef>
                <a:spcPts val="1200"/>
              </a:spcBef>
              <a:spcAft>
                <a:spcPts val="0"/>
              </a:spcAft>
              <a:buNone/>
            </a:pPr>
            <a:r>
              <a:t/>
            </a:r>
            <a:endParaRPr sz="1200">
              <a:solidFill>
                <a:schemeClr val="accent1"/>
              </a:solidFill>
            </a:endParaRPr>
          </a:p>
          <a:p>
            <a:pPr indent="0" lvl="0" marL="0" rtl="0" algn="l">
              <a:spcBef>
                <a:spcPts val="1200"/>
              </a:spcBef>
              <a:spcAft>
                <a:spcPts val="0"/>
              </a:spcAft>
              <a:buNone/>
            </a:pPr>
            <a:r>
              <a:t/>
            </a:r>
            <a:endParaRPr sz="1200">
              <a:solidFill>
                <a:schemeClr val="accent1"/>
              </a:solidFill>
            </a:endParaRPr>
          </a:p>
          <a:p>
            <a:pPr indent="0" lvl="0" marL="0" rtl="0" algn="l">
              <a:spcBef>
                <a:spcPts val="1200"/>
              </a:spcBef>
              <a:spcAft>
                <a:spcPts val="0"/>
              </a:spcAft>
              <a:buNone/>
            </a:pPr>
            <a:r>
              <a:t/>
            </a:r>
            <a:endParaRPr sz="1200">
              <a:solidFill>
                <a:schemeClr val="accent1"/>
              </a:solidFill>
            </a:endParaRPr>
          </a:p>
          <a:p>
            <a:pPr indent="0" lvl="0" marL="0" rtl="0" algn="l">
              <a:spcBef>
                <a:spcPts val="1200"/>
              </a:spcBef>
              <a:spcAft>
                <a:spcPts val="0"/>
              </a:spcAft>
              <a:buNone/>
            </a:pPr>
            <a:r>
              <a:t/>
            </a:r>
            <a:endParaRPr sz="1200">
              <a:solidFill>
                <a:schemeClr val="accent1"/>
              </a:solidFill>
            </a:endParaRPr>
          </a:p>
          <a:p>
            <a:pPr indent="0" lvl="0" marL="0" rtl="0" algn="l">
              <a:spcBef>
                <a:spcPts val="1200"/>
              </a:spcBef>
              <a:spcAft>
                <a:spcPts val="1200"/>
              </a:spcAft>
              <a:buNone/>
            </a:pPr>
            <a:r>
              <a:t/>
            </a:r>
            <a:endParaRPr sz="1500">
              <a:solidFill>
                <a:schemeClr val="accent1"/>
              </a:solidFill>
            </a:endParaRPr>
          </a:p>
        </p:txBody>
      </p:sp>
      <p:pic>
        <p:nvPicPr>
          <p:cNvPr id="389" name="Google Shape;389;p35"/>
          <p:cNvPicPr preferRelativeResize="0"/>
          <p:nvPr/>
        </p:nvPicPr>
        <p:blipFill>
          <a:blip r:embed="rId3">
            <a:alphaModFix/>
          </a:blip>
          <a:stretch>
            <a:fillRect/>
          </a:stretch>
        </p:blipFill>
        <p:spPr>
          <a:xfrm>
            <a:off x="2482300" y="2270875"/>
            <a:ext cx="4726726" cy="24643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59" name="Shape 759"/>
        <p:cNvGrpSpPr/>
        <p:nvPr/>
      </p:nvGrpSpPr>
      <p:grpSpPr>
        <a:xfrm>
          <a:off x="0" y="0"/>
          <a:ext cx="0" cy="0"/>
          <a:chOff x="0" y="0"/>
          <a:chExt cx="0" cy="0"/>
        </a:xfrm>
      </p:grpSpPr>
      <p:sp>
        <p:nvSpPr>
          <p:cNvPr id="760" name="Google Shape;760;p89"/>
          <p:cNvSpPr txBox="1"/>
          <p:nvPr>
            <p:ph idx="1" type="body"/>
          </p:nvPr>
        </p:nvSpPr>
        <p:spPr>
          <a:xfrm>
            <a:off x="352550" y="220175"/>
            <a:ext cx="8533800" cy="4764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50">
                <a:solidFill>
                  <a:schemeClr val="accent1"/>
                </a:solidFill>
              </a:rPr>
              <a:t>Known About The Git Clone  :  </a:t>
            </a:r>
            <a:br>
              <a:rPr lang="en" sz="1150">
                <a:solidFill>
                  <a:schemeClr val="accent1"/>
                </a:solidFill>
              </a:rPr>
            </a:br>
            <a:br>
              <a:rPr lang="en" sz="1150">
                <a:solidFill>
                  <a:schemeClr val="accent1"/>
                </a:solidFill>
              </a:rPr>
            </a:br>
            <a:r>
              <a:rPr lang="en" sz="1150">
                <a:solidFill>
                  <a:schemeClr val="accent1"/>
                </a:solidFill>
              </a:rPr>
              <a:t>	</a:t>
            </a:r>
            <a:r>
              <a:rPr lang="en" sz="1150">
                <a:solidFill>
                  <a:srgbClr val="EFEFEF"/>
                </a:solidFill>
              </a:rPr>
              <a:t>Git cloning helps in creating a copy of the repository and</a:t>
            </a:r>
            <a:br>
              <a:rPr lang="en" sz="1150">
                <a:solidFill>
                  <a:srgbClr val="EFEFEF"/>
                </a:solidFill>
              </a:rPr>
            </a:br>
            <a:r>
              <a:rPr lang="en" sz="1150">
                <a:solidFill>
                  <a:srgbClr val="EFEFEF"/>
                </a:solidFill>
              </a:rPr>
              <a:t>	</a:t>
            </a:r>
            <a:r>
              <a:rPr lang="en" sz="1150">
                <a:solidFill>
                  <a:srgbClr val="EFEFEF"/>
                </a:solidFill>
              </a:rPr>
              <a:t>l</a:t>
            </a:r>
            <a:r>
              <a:rPr lang="en" sz="1150">
                <a:solidFill>
                  <a:srgbClr val="EFEFEF"/>
                </a:solidFill>
              </a:rPr>
              <a:t>inks it to the original repository, to facilitate working</a:t>
            </a:r>
            <a:br>
              <a:rPr lang="en" sz="1150">
                <a:solidFill>
                  <a:srgbClr val="EFEFEF"/>
                </a:solidFill>
              </a:rPr>
            </a:br>
            <a:r>
              <a:rPr lang="en" sz="1150">
                <a:solidFill>
                  <a:srgbClr val="EFEFEF"/>
                </a:solidFill>
              </a:rPr>
              <a:t>	collaboratively.</a:t>
            </a:r>
            <a:br>
              <a:rPr lang="en" sz="1150">
                <a:solidFill>
                  <a:srgbClr val="EFEFEF"/>
                </a:solidFill>
              </a:rPr>
            </a:br>
            <a:r>
              <a:rPr lang="en" sz="1150">
                <a:solidFill>
                  <a:srgbClr val="EFEFEF"/>
                </a:solidFill>
              </a:rPr>
              <a:t>	This cloning are the combination of copy the working</a:t>
            </a:r>
            <a:br>
              <a:rPr lang="en" sz="1150">
                <a:solidFill>
                  <a:srgbClr val="EFEFEF"/>
                </a:solidFill>
              </a:rPr>
            </a:br>
            <a:r>
              <a:rPr lang="en" sz="1150">
                <a:solidFill>
                  <a:srgbClr val="EFEFEF"/>
                </a:solidFill>
              </a:rPr>
              <a:t>	directory and clone the original repository. </a:t>
            </a:r>
            <a:br>
              <a:rPr lang="en" sz="1150">
                <a:solidFill>
                  <a:srgbClr val="EFEFEF"/>
                </a:solidFill>
              </a:rPr>
            </a:br>
            <a:br>
              <a:rPr lang="en" sz="1150">
                <a:solidFill>
                  <a:srgbClr val="EFEFEF"/>
                </a:solidFill>
              </a:rPr>
            </a:br>
            <a:r>
              <a:rPr lang="en" sz="1150">
                <a:solidFill>
                  <a:srgbClr val="EFEFEF"/>
                </a:solidFill>
              </a:rPr>
              <a:t>	So here clone takes two argument, first is </a:t>
            </a:r>
            <a:br>
              <a:rPr lang="en" sz="1150">
                <a:solidFill>
                  <a:srgbClr val="EFEFEF"/>
                </a:solidFill>
              </a:rPr>
            </a:br>
            <a:r>
              <a:rPr lang="en" sz="1150">
                <a:solidFill>
                  <a:srgbClr val="EFEFEF"/>
                </a:solidFill>
              </a:rPr>
              <a:t>	&lt;</a:t>
            </a:r>
            <a:r>
              <a:rPr lang="en" sz="1150">
                <a:solidFill>
                  <a:schemeClr val="accent1"/>
                </a:solidFill>
              </a:rPr>
              <a:t>URL of the original repo</a:t>
            </a:r>
            <a:r>
              <a:rPr lang="en" sz="1150">
                <a:solidFill>
                  <a:srgbClr val="EFEFEF"/>
                </a:solidFill>
              </a:rPr>
              <a:t>&gt; and second is</a:t>
            </a:r>
            <a:br>
              <a:rPr lang="en" sz="1150">
                <a:solidFill>
                  <a:srgbClr val="EFEFEF"/>
                </a:solidFill>
              </a:rPr>
            </a:br>
            <a:r>
              <a:rPr lang="en" sz="1150">
                <a:solidFill>
                  <a:srgbClr val="EFEFEF"/>
                </a:solidFill>
              </a:rPr>
              <a:t> 	&lt;</a:t>
            </a:r>
            <a:r>
              <a:rPr lang="en" sz="1150">
                <a:solidFill>
                  <a:schemeClr val="accent1"/>
                </a:solidFill>
              </a:rPr>
              <a:t>destination dir</a:t>
            </a:r>
            <a:r>
              <a:rPr lang="en" sz="1150">
                <a:solidFill>
                  <a:srgbClr val="EFEFEF"/>
                </a:solidFill>
              </a:rPr>
              <a:t>&gt;</a:t>
            </a:r>
            <a:endParaRPr sz="1150">
              <a:solidFill>
                <a:srgbClr val="EFEFEF"/>
              </a:solidFill>
            </a:endParaRPr>
          </a:p>
          <a:p>
            <a:pPr indent="0" lvl="0" marL="0" rtl="0" algn="l">
              <a:spcBef>
                <a:spcPts val="0"/>
              </a:spcBef>
              <a:spcAft>
                <a:spcPts val="0"/>
              </a:spcAft>
              <a:buNone/>
            </a:pPr>
            <a:r>
              <a:t/>
            </a:r>
            <a:endParaRPr sz="1150">
              <a:solidFill>
                <a:srgbClr val="EFEFEF"/>
              </a:solidFill>
            </a:endParaRPr>
          </a:p>
          <a:p>
            <a:pPr indent="0" lvl="0" marL="0" rtl="0" algn="l">
              <a:spcBef>
                <a:spcPts val="0"/>
              </a:spcBef>
              <a:spcAft>
                <a:spcPts val="0"/>
              </a:spcAft>
              <a:buNone/>
            </a:pPr>
            <a:r>
              <a:t/>
            </a:r>
            <a:endParaRPr sz="1150">
              <a:solidFill>
                <a:schemeClr val="accent1"/>
              </a:solidFill>
            </a:endParaRPr>
          </a:p>
          <a:p>
            <a:pPr indent="0" lvl="0" marL="0" rtl="0" algn="l">
              <a:spcBef>
                <a:spcPts val="0"/>
              </a:spcBef>
              <a:spcAft>
                <a:spcPts val="0"/>
              </a:spcAft>
              <a:buNone/>
            </a:pPr>
            <a:r>
              <a:t/>
            </a:r>
            <a:endParaRPr sz="1150">
              <a:solidFill>
                <a:schemeClr val="accent1"/>
              </a:solidFill>
            </a:endParaRPr>
          </a:p>
          <a:p>
            <a:pPr indent="0" lvl="0" marL="0" rtl="0" algn="l">
              <a:spcBef>
                <a:spcPts val="0"/>
              </a:spcBef>
              <a:spcAft>
                <a:spcPts val="0"/>
              </a:spcAft>
              <a:buNone/>
            </a:pPr>
            <a:r>
              <a:t/>
            </a:r>
            <a:endParaRPr sz="1150">
              <a:solidFill>
                <a:schemeClr val="accent1"/>
              </a:solidFill>
            </a:endParaRPr>
          </a:p>
          <a:p>
            <a:pPr indent="-304800" lvl="0" marL="457200" rtl="0" algn="l">
              <a:spcBef>
                <a:spcPts val="0"/>
              </a:spcBef>
              <a:spcAft>
                <a:spcPts val="0"/>
              </a:spcAft>
              <a:buSzPts val="1200"/>
              <a:buChar char="●"/>
            </a:pPr>
            <a:r>
              <a:rPr lang="en" sz="1150">
                <a:solidFill>
                  <a:schemeClr val="accent1"/>
                </a:solidFill>
              </a:rPr>
              <a:t> clone Commands    -   </a:t>
            </a:r>
            <a:r>
              <a:rPr lang="en" sz="1150">
                <a:solidFill>
                  <a:srgbClr val="EFEFEF"/>
                </a:solidFill>
              </a:rPr>
              <a:t>It command use to take the clone</a:t>
            </a:r>
            <a:r>
              <a:rPr lang="en" sz="1150">
                <a:solidFill>
                  <a:srgbClr val="EFEFEF"/>
                </a:solidFill>
              </a:rPr>
              <a:t>. </a:t>
            </a:r>
            <a:br>
              <a:rPr lang="en" sz="1150">
                <a:solidFill>
                  <a:srgbClr val="EFEFEF"/>
                </a:solidFill>
              </a:rPr>
            </a:br>
            <a:endParaRPr sz="1150">
              <a:solidFill>
                <a:srgbClr val="EFEFEF"/>
              </a:solidFill>
            </a:endParaRPr>
          </a:p>
          <a:p>
            <a:pPr indent="457200" lvl="0" marL="0" rtl="0" algn="l">
              <a:spcBef>
                <a:spcPts val="0"/>
              </a:spcBef>
              <a:spcAft>
                <a:spcPts val="0"/>
              </a:spcAft>
              <a:buNone/>
            </a:pPr>
            <a:r>
              <a:rPr lang="en" sz="1150">
                <a:solidFill>
                  <a:schemeClr val="accent1"/>
                </a:solidFill>
              </a:rPr>
              <a:t>$    </a:t>
            </a:r>
            <a:r>
              <a:rPr lang="en" sz="1150">
                <a:solidFill>
                  <a:srgbClr val="EFEFEF"/>
                </a:solidFill>
              </a:rPr>
              <a:t>git clone &lt;</a:t>
            </a:r>
            <a:r>
              <a:rPr lang="en" sz="1150">
                <a:solidFill>
                  <a:schemeClr val="accent1"/>
                </a:solidFill>
              </a:rPr>
              <a:t>original_repo_dir</a:t>
            </a:r>
            <a:r>
              <a:rPr lang="en" sz="1150">
                <a:solidFill>
                  <a:srgbClr val="EFEFEF"/>
                </a:solidFill>
              </a:rPr>
              <a:t>&gt;  &lt;</a:t>
            </a:r>
            <a:r>
              <a:rPr lang="en" sz="1150">
                <a:solidFill>
                  <a:schemeClr val="accent1"/>
                </a:solidFill>
              </a:rPr>
              <a:t>destination_dir</a:t>
            </a:r>
            <a:r>
              <a:rPr lang="en" sz="1150">
                <a:solidFill>
                  <a:srgbClr val="EFEFEF"/>
                </a:solidFill>
              </a:rPr>
              <a:t>&gt;</a:t>
            </a:r>
            <a:r>
              <a:rPr lang="en" sz="1150">
                <a:solidFill>
                  <a:schemeClr val="accent1"/>
                </a:solidFill>
              </a:rPr>
              <a:t>			</a:t>
            </a:r>
            <a:br>
              <a:rPr lang="en" sz="1150">
                <a:solidFill>
                  <a:schemeClr val="accent1"/>
                </a:solidFill>
              </a:rPr>
            </a:br>
            <a:r>
              <a:rPr lang="en" sz="1150">
                <a:solidFill>
                  <a:schemeClr val="accent1"/>
                </a:solidFill>
              </a:rPr>
              <a:t>				</a:t>
            </a:r>
            <a:r>
              <a:rPr lang="en" sz="1150">
                <a:solidFill>
                  <a:srgbClr val="999999"/>
                </a:solidFill>
              </a:rPr>
              <a:t>Or</a:t>
            </a:r>
            <a:endParaRPr sz="1150">
              <a:solidFill>
                <a:srgbClr val="999999"/>
              </a:solidFill>
            </a:endParaRPr>
          </a:p>
          <a:p>
            <a:pPr indent="457200" lvl="0" marL="0" rtl="0" algn="l">
              <a:spcBef>
                <a:spcPts val="0"/>
              </a:spcBef>
              <a:spcAft>
                <a:spcPts val="0"/>
              </a:spcAft>
              <a:buNone/>
            </a:pPr>
            <a:r>
              <a:rPr lang="en" sz="1150">
                <a:solidFill>
                  <a:schemeClr val="accent1"/>
                </a:solidFill>
              </a:rPr>
              <a:t>$    </a:t>
            </a:r>
            <a:r>
              <a:rPr lang="en" sz="1150">
                <a:solidFill>
                  <a:srgbClr val="EFEFEF"/>
                </a:solidFill>
              </a:rPr>
              <a:t>git clone &lt;</a:t>
            </a:r>
            <a:r>
              <a:rPr lang="en" sz="1150">
                <a:solidFill>
                  <a:schemeClr val="accent1"/>
                </a:solidFill>
              </a:rPr>
              <a:t>original_repo_URL</a:t>
            </a:r>
            <a:r>
              <a:rPr lang="en" sz="1150">
                <a:solidFill>
                  <a:srgbClr val="EFEFEF"/>
                </a:solidFill>
              </a:rPr>
              <a:t>&gt;  &lt;</a:t>
            </a:r>
            <a:r>
              <a:rPr lang="en" sz="1150">
                <a:solidFill>
                  <a:schemeClr val="accent1"/>
                </a:solidFill>
              </a:rPr>
              <a:t>destination_dir</a:t>
            </a:r>
            <a:r>
              <a:rPr lang="en" sz="1150">
                <a:solidFill>
                  <a:srgbClr val="EFEFEF"/>
                </a:solidFill>
              </a:rPr>
              <a:t>&gt;</a:t>
            </a:r>
            <a:br>
              <a:rPr lang="en" sz="1150">
                <a:solidFill>
                  <a:schemeClr val="accent1"/>
                </a:solidFill>
              </a:rPr>
            </a:br>
            <a:r>
              <a:rPr lang="en" sz="1150">
                <a:solidFill>
                  <a:schemeClr val="accent1"/>
                </a:solidFill>
              </a:rPr>
              <a:t>			</a:t>
            </a:r>
            <a:endParaRPr sz="1150">
              <a:solidFill>
                <a:srgbClr val="B7B7B7"/>
              </a:solidFill>
            </a:endParaRPr>
          </a:p>
        </p:txBody>
      </p:sp>
      <p:pic>
        <p:nvPicPr>
          <p:cNvPr id="761" name="Google Shape;761;p89" title="WhatsApp Image 2025-10-07 at 12.12.12 PM(3).jpeg"/>
          <p:cNvPicPr preferRelativeResize="0"/>
          <p:nvPr/>
        </p:nvPicPr>
        <p:blipFill rotWithShape="1">
          <a:blip r:embed="rId3">
            <a:alphaModFix/>
          </a:blip>
          <a:srcRect b="5123" l="16759" r="11095" t="0"/>
          <a:stretch/>
        </p:blipFill>
        <p:spPr>
          <a:xfrm>
            <a:off x="4778800" y="613225"/>
            <a:ext cx="4026150" cy="249117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65" name="Shape 765"/>
        <p:cNvGrpSpPr/>
        <p:nvPr/>
      </p:nvGrpSpPr>
      <p:grpSpPr>
        <a:xfrm>
          <a:off x="0" y="0"/>
          <a:ext cx="0" cy="0"/>
          <a:chOff x="0" y="0"/>
          <a:chExt cx="0" cy="0"/>
        </a:xfrm>
      </p:grpSpPr>
      <p:sp>
        <p:nvSpPr>
          <p:cNvPr id="766" name="Google Shape;766;p90"/>
          <p:cNvSpPr txBox="1"/>
          <p:nvPr>
            <p:ph idx="1" type="body"/>
          </p:nvPr>
        </p:nvSpPr>
        <p:spPr>
          <a:xfrm>
            <a:off x="352550" y="220175"/>
            <a:ext cx="8533800" cy="4764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50">
                <a:solidFill>
                  <a:schemeClr val="accent1"/>
                </a:solidFill>
              </a:rPr>
              <a:t>Demo  :   </a:t>
            </a:r>
            <a:r>
              <a:rPr lang="en" sz="1150">
                <a:solidFill>
                  <a:srgbClr val="EFEFEF"/>
                </a:solidFill>
              </a:rPr>
              <a:t>This display the process for taking the clone, by using repo_directory and repo_URL.</a:t>
            </a:r>
            <a:endParaRPr sz="1150">
              <a:solidFill>
                <a:srgbClr val="EFEFEF"/>
              </a:solidFill>
            </a:endParaRPr>
          </a:p>
          <a:p>
            <a:pPr indent="0" lvl="0" marL="0" rtl="0" algn="l">
              <a:spcBef>
                <a:spcPts val="0"/>
              </a:spcBef>
              <a:spcAft>
                <a:spcPts val="0"/>
              </a:spcAft>
              <a:buNone/>
            </a:pPr>
            <a:r>
              <a:t/>
            </a:r>
            <a:endParaRPr sz="1150">
              <a:solidFill>
                <a:schemeClr val="accent1"/>
              </a:solidFill>
            </a:endParaRPr>
          </a:p>
          <a:p>
            <a:pPr indent="-301625" lvl="0" marL="457200" rtl="0" algn="l">
              <a:spcBef>
                <a:spcPts val="0"/>
              </a:spcBef>
              <a:spcAft>
                <a:spcPts val="0"/>
              </a:spcAft>
              <a:buClr>
                <a:schemeClr val="accent1"/>
              </a:buClr>
              <a:buSzPts val="1150"/>
              <a:buChar char="-"/>
            </a:pPr>
            <a:r>
              <a:rPr lang="en" sz="1150">
                <a:solidFill>
                  <a:schemeClr val="accent1"/>
                </a:solidFill>
              </a:rPr>
              <a:t>Using repo_directory :</a:t>
            </a:r>
            <a:endParaRPr sz="1150">
              <a:solidFill>
                <a:schemeClr val="accent1"/>
              </a:solidFill>
            </a:endParaRPr>
          </a:p>
          <a:p>
            <a:pPr indent="0" lvl="0" marL="457200" rtl="0" algn="l">
              <a:spcBef>
                <a:spcPts val="0"/>
              </a:spcBef>
              <a:spcAft>
                <a:spcPts val="0"/>
              </a:spcAft>
              <a:buNone/>
            </a:pPr>
            <a:br>
              <a:rPr lang="en" sz="1150">
                <a:solidFill>
                  <a:schemeClr val="accent1"/>
                </a:solidFill>
              </a:rPr>
            </a:br>
            <a:endParaRPr sz="1150">
              <a:solidFill>
                <a:srgbClr val="EFEFEF"/>
              </a:solidFill>
            </a:endParaRPr>
          </a:p>
          <a:p>
            <a:pPr indent="0" lvl="0" marL="0" rtl="0" algn="l">
              <a:spcBef>
                <a:spcPts val="0"/>
              </a:spcBef>
              <a:spcAft>
                <a:spcPts val="0"/>
              </a:spcAft>
              <a:buNone/>
            </a:pPr>
            <a:r>
              <a:t/>
            </a:r>
            <a:endParaRPr sz="1150">
              <a:solidFill>
                <a:srgbClr val="EFEFEF"/>
              </a:solidFill>
            </a:endParaRPr>
          </a:p>
          <a:p>
            <a:pPr indent="0" lvl="0" marL="0" rtl="0" algn="l">
              <a:spcBef>
                <a:spcPts val="0"/>
              </a:spcBef>
              <a:spcAft>
                <a:spcPts val="0"/>
              </a:spcAft>
              <a:buNone/>
            </a:pPr>
            <a:r>
              <a:t/>
            </a:r>
            <a:endParaRPr sz="1150">
              <a:solidFill>
                <a:schemeClr val="accent1"/>
              </a:solidFill>
            </a:endParaRPr>
          </a:p>
          <a:p>
            <a:pPr indent="0" lvl="0" marL="0" rtl="0" algn="l">
              <a:spcBef>
                <a:spcPts val="0"/>
              </a:spcBef>
              <a:spcAft>
                <a:spcPts val="0"/>
              </a:spcAft>
              <a:buNone/>
            </a:pPr>
            <a:r>
              <a:t/>
            </a:r>
            <a:endParaRPr sz="1150">
              <a:solidFill>
                <a:schemeClr val="accent1"/>
              </a:solidFill>
            </a:endParaRPr>
          </a:p>
          <a:p>
            <a:pPr indent="0" lvl="0" marL="0" rtl="0" algn="l">
              <a:spcBef>
                <a:spcPts val="0"/>
              </a:spcBef>
              <a:spcAft>
                <a:spcPts val="0"/>
              </a:spcAft>
              <a:buNone/>
            </a:pPr>
            <a:r>
              <a:t/>
            </a:r>
            <a:endParaRPr sz="1150">
              <a:solidFill>
                <a:schemeClr val="accent1"/>
              </a:solidFill>
            </a:endParaRPr>
          </a:p>
          <a:p>
            <a:pPr indent="0" lvl="0" marL="0" rtl="0" algn="l">
              <a:spcBef>
                <a:spcPts val="0"/>
              </a:spcBef>
              <a:spcAft>
                <a:spcPts val="0"/>
              </a:spcAft>
              <a:buNone/>
            </a:pPr>
            <a:br>
              <a:rPr lang="en" sz="1150">
                <a:solidFill>
                  <a:schemeClr val="accent1"/>
                </a:solidFill>
              </a:rPr>
            </a:br>
            <a:r>
              <a:rPr lang="en" sz="1150">
                <a:solidFill>
                  <a:schemeClr val="accent1"/>
                </a:solidFill>
              </a:rPr>
              <a:t>			</a:t>
            </a:r>
            <a:endParaRPr sz="1150">
              <a:solidFill>
                <a:srgbClr val="B7B7B7"/>
              </a:solidFill>
            </a:endParaRPr>
          </a:p>
        </p:txBody>
      </p:sp>
      <p:pic>
        <p:nvPicPr>
          <p:cNvPr id="767" name="Google Shape;767;p90" title="WhatsApp Image 2025-10-07 at 12.12.12 PM(1).jpeg"/>
          <p:cNvPicPr preferRelativeResize="0"/>
          <p:nvPr/>
        </p:nvPicPr>
        <p:blipFill rotWithShape="1">
          <a:blip r:embed="rId3">
            <a:alphaModFix/>
          </a:blip>
          <a:srcRect b="13352" l="8649" r="12863" t="0"/>
          <a:stretch/>
        </p:blipFill>
        <p:spPr>
          <a:xfrm>
            <a:off x="601775" y="990075"/>
            <a:ext cx="4248950" cy="2286800"/>
          </a:xfrm>
          <a:prstGeom prst="rect">
            <a:avLst/>
          </a:prstGeom>
          <a:noFill/>
          <a:ln>
            <a:noFill/>
          </a:ln>
        </p:spPr>
      </p:pic>
      <p:pic>
        <p:nvPicPr>
          <p:cNvPr id="768" name="Google Shape;768;p90" title="WhatsApp Image 2025-10-07 at 12.12.12 PM.jpeg"/>
          <p:cNvPicPr preferRelativeResize="0"/>
          <p:nvPr/>
        </p:nvPicPr>
        <p:blipFill rotWithShape="1">
          <a:blip r:embed="rId4">
            <a:alphaModFix/>
          </a:blip>
          <a:srcRect b="0" l="9197" r="29324" t="5882"/>
          <a:stretch/>
        </p:blipFill>
        <p:spPr>
          <a:xfrm>
            <a:off x="4952400" y="787100"/>
            <a:ext cx="3730550" cy="2489775"/>
          </a:xfrm>
          <a:prstGeom prst="rect">
            <a:avLst/>
          </a:prstGeom>
          <a:noFill/>
          <a:ln>
            <a:noFill/>
          </a:ln>
        </p:spPr>
      </p:pic>
      <p:pic>
        <p:nvPicPr>
          <p:cNvPr id="769" name="Google Shape;769;p90" title="WhatsApp Image 2025-10-07 at 12.12.11 PM(2).jpeg"/>
          <p:cNvPicPr preferRelativeResize="0"/>
          <p:nvPr/>
        </p:nvPicPr>
        <p:blipFill rotWithShape="1">
          <a:blip r:embed="rId5">
            <a:alphaModFix/>
          </a:blip>
          <a:srcRect b="26691" l="9984" r="37546" t="25110"/>
          <a:stretch/>
        </p:blipFill>
        <p:spPr>
          <a:xfrm>
            <a:off x="2248500" y="3338200"/>
            <a:ext cx="4248950" cy="1555576"/>
          </a:xfrm>
          <a:prstGeom prst="rect">
            <a:avLst/>
          </a:prstGeom>
          <a:noFill/>
          <a:ln>
            <a:noFill/>
          </a:ln>
        </p:spPr>
      </p:pic>
      <p:sp>
        <p:nvSpPr>
          <p:cNvPr id="770" name="Google Shape;770;p90"/>
          <p:cNvSpPr/>
          <p:nvPr/>
        </p:nvSpPr>
        <p:spPr>
          <a:xfrm>
            <a:off x="4464475" y="1189600"/>
            <a:ext cx="107525" cy="20720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1</a:t>
            </a:r>
          </a:p>
        </p:txBody>
      </p:sp>
      <p:sp>
        <p:nvSpPr>
          <p:cNvPr id="771" name="Google Shape;771;p90"/>
          <p:cNvSpPr/>
          <p:nvPr/>
        </p:nvSpPr>
        <p:spPr>
          <a:xfrm>
            <a:off x="6249170" y="3455350"/>
            <a:ext cx="107525" cy="20720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3</a:t>
            </a:r>
          </a:p>
        </p:txBody>
      </p:sp>
      <p:sp>
        <p:nvSpPr>
          <p:cNvPr id="772" name="Google Shape;772;p90"/>
          <p:cNvSpPr/>
          <p:nvPr/>
        </p:nvSpPr>
        <p:spPr>
          <a:xfrm>
            <a:off x="8351800" y="1118325"/>
            <a:ext cx="107525" cy="20720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2</a:t>
            </a: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6" name="Shape 776"/>
        <p:cNvGrpSpPr/>
        <p:nvPr/>
      </p:nvGrpSpPr>
      <p:grpSpPr>
        <a:xfrm>
          <a:off x="0" y="0"/>
          <a:ext cx="0" cy="0"/>
          <a:chOff x="0" y="0"/>
          <a:chExt cx="0" cy="0"/>
        </a:xfrm>
      </p:grpSpPr>
      <p:sp>
        <p:nvSpPr>
          <p:cNvPr id="777" name="Google Shape;777;p91"/>
          <p:cNvSpPr txBox="1"/>
          <p:nvPr>
            <p:ph idx="1" type="body"/>
          </p:nvPr>
        </p:nvSpPr>
        <p:spPr>
          <a:xfrm>
            <a:off x="352550" y="220175"/>
            <a:ext cx="8533800" cy="4764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150">
              <a:solidFill>
                <a:schemeClr val="accent1"/>
              </a:solidFill>
            </a:endParaRPr>
          </a:p>
          <a:p>
            <a:pPr indent="-301625" lvl="0" marL="457200" rtl="0" algn="l">
              <a:spcBef>
                <a:spcPts val="0"/>
              </a:spcBef>
              <a:spcAft>
                <a:spcPts val="0"/>
              </a:spcAft>
              <a:buClr>
                <a:schemeClr val="accent1"/>
              </a:buClr>
              <a:buSzPts val="1150"/>
              <a:buChar char="-"/>
            </a:pPr>
            <a:r>
              <a:rPr lang="en" sz="1150">
                <a:solidFill>
                  <a:schemeClr val="accent1"/>
                </a:solidFill>
              </a:rPr>
              <a:t>Using repo_URL :</a:t>
            </a:r>
            <a:endParaRPr sz="1150">
              <a:solidFill>
                <a:schemeClr val="accent1"/>
              </a:solidFill>
            </a:endParaRPr>
          </a:p>
          <a:p>
            <a:pPr indent="0" lvl="0" marL="457200" rtl="0" algn="l">
              <a:spcBef>
                <a:spcPts val="0"/>
              </a:spcBef>
              <a:spcAft>
                <a:spcPts val="0"/>
              </a:spcAft>
              <a:buNone/>
            </a:pPr>
            <a:br>
              <a:rPr lang="en" sz="1150">
                <a:solidFill>
                  <a:schemeClr val="accent1"/>
                </a:solidFill>
              </a:rPr>
            </a:br>
            <a:endParaRPr sz="1150">
              <a:solidFill>
                <a:srgbClr val="EFEFEF"/>
              </a:solidFill>
            </a:endParaRPr>
          </a:p>
          <a:p>
            <a:pPr indent="0" lvl="0" marL="0" rtl="0" algn="l">
              <a:spcBef>
                <a:spcPts val="0"/>
              </a:spcBef>
              <a:spcAft>
                <a:spcPts val="0"/>
              </a:spcAft>
              <a:buNone/>
            </a:pPr>
            <a:r>
              <a:t/>
            </a:r>
            <a:endParaRPr sz="1150">
              <a:solidFill>
                <a:srgbClr val="EFEFEF"/>
              </a:solidFill>
            </a:endParaRPr>
          </a:p>
          <a:p>
            <a:pPr indent="0" lvl="0" marL="0" rtl="0" algn="l">
              <a:spcBef>
                <a:spcPts val="0"/>
              </a:spcBef>
              <a:spcAft>
                <a:spcPts val="0"/>
              </a:spcAft>
              <a:buNone/>
            </a:pPr>
            <a:r>
              <a:t/>
            </a:r>
            <a:endParaRPr sz="1150">
              <a:solidFill>
                <a:schemeClr val="accent1"/>
              </a:solidFill>
            </a:endParaRPr>
          </a:p>
          <a:p>
            <a:pPr indent="0" lvl="0" marL="0" rtl="0" algn="l">
              <a:spcBef>
                <a:spcPts val="0"/>
              </a:spcBef>
              <a:spcAft>
                <a:spcPts val="0"/>
              </a:spcAft>
              <a:buNone/>
            </a:pPr>
            <a:r>
              <a:t/>
            </a:r>
            <a:endParaRPr sz="1150">
              <a:solidFill>
                <a:schemeClr val="accent1"/>
              </a:solidFill>
            </a:endParaRPr>
          </a:p>
          <a:p>
            <a:pPr indent="0" lvl="0" marL="0" rtl="0" algn="l">
              <a:spcBef>
                <a:spcPts val="0"/>
              </a:spcBef>
              <a:spcAft>
                <a:spcPts val="0"/>
              </a:spcAft>
              <a:buNone/>
            </a:pPr>
            <a:r>
              <a:t/>
            </a:r>
            <a:endParaRPr sz="1150">
              <a:solidFill>
                <a:schemeClr val="accent1"/>
              </a:solidFill>
            </a:endParaRPr>
          </a:p>
          <a:p>
            <a:pPr indent="0" lvl="0" marL="0" rtl="0" algn="l">
              <a:spcBef>
                <a:spcPts val="0"/>
              </a:spcBef>
              <a:spcAft>
                <a:spcPts val="0"/>
              </a:spcAft>
              <a:buNone/>
            </a:pPr>
            <a:br>
              <a:rPr lang="en" sz="1150">
                <a:solidFill>
                  <a:schemeClr val="accent1"/>
                </a:solidFill>
              </a:rPr>
            </a:br>
            <a:r>
              <a:rPr lang="en" sz="1150">
                <a:solidFill>
                  <a:schemeClr val="accent1"/>
                </a:solidFill>
              </a:rPr>
              <a:t>			</a:t>
            </a:r>
            <a:endParaRPr sz="1150">
              <a:solidFill>
                <a:srgbClr val="B7B7B7"/>
              </a:solidFill>
            </a:endParaRPr>
          </a:p>
        </p:txBody>
      </p:sp>
      <p:pic>
        <p:nvPicPr>
          <p:cNvPr id="778" name="Google Shape;778;p91" title="WhatsApp Image 2025-10-07 at 12.12.11 PM(1).jpeg"/>
          <p:cNvPicPr preferRelativeResize="0"/>
          <p:nvPr/>
        </p:nvPicPr>
        <p:blipFill rotWithShape="1">
          <a:blip r:embed="rId3">
            <a:alphaModFix/>
          </a:blip>
          <a:srcRect b="42604" l="7311" r="38884" t="0"/>
          <a:stretch/>
        </p:blipFill>
        <p:spPr>
          <a:xfrm>
            <a:off x="2680850" y="387050"/>
            <a:ext cx="4426525" cy="2302851"/>
          </a:xfrm>
          <a:prstGeom prst="rect">
            <a:avLst/>
          </a:prstGeom>
          <a:noFill/>
          <a:ln>
            <a:noFill/>
          </a:ln>
        </p:spPr>
      </p:pic>
      <p:pic>
        <p:nvPicPr>
          <p:cNvPr id="779" name="Google Shape;779;p91" title="WhatsApp Image 2025-10-07 at 12.12.11 PM.jpeg"/>
          <p:cNvPicPr preferRelativeResize="0"/>
          <p:nvPr/>
        </p:nvPicPr>
        <p:blipFill rotWithShape="1">
          <a:blip r:embed="rId4">
            <a:alphaModFix/>
          </a:blip>
          <a:srcRect b="9478" l="9836" r="10124" t="34932"/>
          <a:stretch/>
        </p:blipFill>
        <p:spPr>
          <a:xfrm>
            <a:off x="1343825" y="2750912"/>
            <a:ext cx="6882374" cy="2083824"/>
          </a:xfrm>
          <a:prstGeom prst="rect">
            <a:avLst/>
          </a:prstGeom>
          <a:noFill/>
          <a:ln>
            <a:noFill/>
          </a:ln>
        </p:spPr>
      </p:pic>
      <p:sp>
        <p:nvSpPr>
          <p:cNvPr id="780" name="Google Shape;780;p91"/>
          <p:cNvSpPr/>
          <p:nvPr/>
        </p:nvSpPr>
        <p:spPr>
          <a:xfrm>
            <a:off x="6782100" y="569525"/>
            <a:ext cx="107525" cy="20720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1</a:t>
            </a:r>
          </a:p>
        </p:txBody>
      </p:sp>
      <p:sp>
        <p:nvSpPr>
          <p:cNvPr id="781" name="Google Shape;781;p91"/>
          <p:cNvSpPr/>
          <p:nvPr/>
        </p:nvSpPr>
        <p:spPr>
          <a:xfrm>
            <a:off x="7762250" y="3883225"/>
            <a:ext cx="107525" cy="20720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2</a:t>
            </a: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85" name="Shape 785"/>
        <p:cNvGrpSpPr/>
        <p:nvPr/>
      </p:nvGrpSpPr>
      <p:grpSpPr>
        <a:xfrm>
          <a:off x="0" y="0"/>
          <a:ext cx="0" cy="0"/>
          <a:chOff x="0" y="0"/>
          <a:chExt cx="0" cy="0"/>
        </a:xfrm>
      </p:grpSpPr>
      <p:sp>
        <p:nvSpPr>
          <p:cNvPr id="786" name="Google Shape;786;p92"/>
          <p:cNvSpPr txBox="1"/>
          <p:nvPr>
            <p:ph idx="1" type="body"/>
          </p:nvPr>
        </p:nvSpPr>
        <p:spPr>
          <a:xfrm>
            <a:off x="352550" y="220175"/>
            <a:ext cx="8533800" cy="4764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150">
              <a:solidFill>
                <a:schemeClr val="accent1"/>
              </a:solidFill>
            </a:endParaRPr>
          </a:p>
          <a:p>
            <a:pPr indent="0" lvl="0" marL="457200" rtl="0" algn="l">
              <a:spcBef>
                <a:spcPts val="0"/>
              </a:spcBef>
              <a:spcAft>
                <a:spcPts val="0"/>
              </a:spcAft>
              <a:buNone/>
            </a:pPr>
            <a:br>
              <a:rPr lang="en" sz="1150">
                <a:solidFill>
                  <a:schemeClr val="accent1"/>
                </a:solidFill>
              </a:rPr>
            </a:br>
            <a:endParaRPr sz="1150">
              <a:solidFill>
                <a:srgbClr val="EFEFEF"/>
              </a:solidFill>
            </a:endParaRPr>
          </a:p>
          <a:p>
            <a:pPr indent="0" lvl="0" marL="0" rtl="0" algn="l">
              <a:spcBef>
                <a:spcPts val="0"/>
              </a:spcBef>
              <a:spcAft>
                <a:spcPts val="0"/>
              </a:spcAft>
              <a:buNone/>
            </a:pPr>
            <a:r>
              <a:t/>
            </a:r>
            <a:endParaRPr sz="1150">
              <a:solidFill>
                <a:srgbClr val="EFEFEF"/>
              </a:solidFill>
            </a:endParaRPr>
          </a:p>
          <a:p>
            <a:pPr indent="0" lvl="0" marL="0" rtl="0" algn="l">
              <a:spcBef>
                <a:spcPts val="0"/>
              </a:spcBef>
              <a:spcAft>
                <a:spcPts val="0"/>
              </a:spcAft>
              <a:buNone/>
            </a:pPr>
            <a:r>
              <a:t/>
            </a:r>
            <a:endParaRPr sz="1150">
              <a:solidFill>
                <a:schemeClr val="accent1"/>
              </a:solidFill>
            </a:endParaRPr>
          </a:p>
          <a:p>
            <a:pPr indent="0" lvl="0" marL="0" rtl="0" algn="l">
              <a:spcBef>
                <a:spcPts val="0"/>
              </a:spcBef>
              <a:spcAft>
                <a:spcPts val="0"/>
              </a:spcAft>
              <a:buNone/>
            </a:pPr>
            <a:r>
              <a:t/>
            </a:r>
            <a:endParaRPr sz="1150">
              <a:solidFill>
                <a:schemeClr val="accent1"/>
              </a:solidFill>
            </a:endParaRPr>
          </a:p>
          <a:p>
            <a:pPr indent="0" lvl="0" marL="0" rtl="0" algn="l">
              <a:spcBef>
                <a:spcPts val="0"/>
              </a:spcBef>
              <a:spcAft>
                <a:spcPts val="0"/>
              </a:spcAft>
              <a:buNone/>
            </a:pPr>
            <a:r>
              <a:t/>
            </a:r>
            <a:endParaRPr sz="1150">
              <a:solidFill>
                <a:schemeClr val="accent1"/>
              </a:solidFill>
            </a:endParaRPr>
          </a:p>
          <a:p>
            <a:pPr indent="0" lvl="0" marL="0" rtl="0" algn="l">
              <a:spcBef>
                <a:spcPts val="0"/>
              </a:spcBef>
              <a:spcAft>
                <a:spcPts val="0"/>
              </a:spcAft>
              <a:buNone/>
            </a:pPr>
            <a:br>
              <a:rPr lang="en" sz="1150">
                <a:solidFill>
                  <a:schemeClr val="accent1"/>
                </a:solidFill>
              </a:rPr>
            </a:br>
            <a:r>
              <a:rPr lang="en" sz="1150">
                <a:solidFill>
                  <a:schemeClr val="accent1"/>
                </a:solidFill>
              </a:rPr>
              <a:t>			</a:t>
            </a:r>
            <a:endParaRPr sz="1150">
              <a:solidFill>
                <a:srgbClr val="B7B7B7"/>
              </a:solidFill>
            </a:endParaRPr>
          </a:p>
        </p:txBody>
      </p:sp>
      <p:pic>
        <p:nvPicPr>
          <p:cNvPr id="787" name="Google Shape;787;p92" title="WhatsApp Image 2025-10-07 at 12.12.10 PM.jpeg"/>
          <p:cNvPicPr preferRelativeResize="0"/>
          <p:nvPr/>
        </p:nvPicPr>
        <p:blipFill rotWithShape="1">
          <a:blip r:embed="rId3">
            <a:alphaModFix/>
          </a:blip>
          <a:srcRect b="0" l="13200" r="9651" t="0"/>
          <a:stretch/>
        </p:blipFill>
        <p:spPr>
          <a:xfrm>
            <a:off x="652600" y="670200"/>
            <a:ext cx="7623776" cy="39862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91" name="Shape 791"/>
        <p:cNvGrpSpPr/>
        <p:nvPr/>
      </p:nvGrpSpPr>
      <p:grpSpPr>
        <a:xfrm>
          <a:off x="0" y="0"/>
          <a:ext cx="0" cy="0"/>
          <a:chOff x="0" y="0"/>
          <a:chExt cx="0" cy="0"/>
        </a:xfrm>
      </p:grpSpPr>
      <p:sp>
        <p:nvSpPr>
          <p:cNvPr id="792" name="Google Shape;792;p93"/>
          <p:cNvSpPr txBox="1"/>
          <p:nvPr>
            <p:ph type="ctrTitle"/>
          </p:nvPr>
        </p:nvSpPr>
        <p:spPr>
          <a:xfrm>
            <a:off x="1375800" y="1703150"/>
            <a:ext cx="5485800" cy="1737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End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93" name="Shape 393"/>
        <p:cNvGrpSpPr/>
        <p:nvPr/>
      </p:nvGrpSpPr>
      <p:grpSpPr>
        <a:xfrm>
          <a:off x="0" y="0"/>
          <a:ext cx="0" cy="0"/>
          <a:chOff x="0" y="0"/>
          <a:chExt cx="0" cy="0"/>
        </a:xfrm>
      </p:grpSpPr>
      <p:sp>
        <p:nvSpPr>
          <p:cNvPr id="394" name="Google Shape;394;p36"/>
          <p:cNvSpPr txBox="1"/>
          <p:nvPr>
            <p:ph idx="1" type="body"/>
          </p:nvPr>
        </p:nvSpPr>
        <p:spPr>
          <a:xfrm>
            <a:off x="352550" y="847050"/>
            <a:ext cx="8479800" cy="402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EFEFEF"/>
                </a:solidFill>
              </a:rPr>
              <a:t>There are many widely used </a:t>
            </a:r>
            <a:r>
              <a:rPr lang="en" sz="1200">
                <a:solidFill>
                  <a:srgbClr val="EFEFEF"/>
                </a:solidFill>
              </a:rPr>
              <a:t>free</a:t>
            </a:r>
            <a:r>
              <a:rPr lang="en" sz="1200">
                <a:solidFill>
                  <a:srgbClr val="EFEFEF"/>
                </a:solidFill>
              </a:rPr>
              <a:t> VSC tools which is perfect for individual and teams. But w</a:t>
            </a:r>
            <a:r>
              <a:rPr lang="en" sz="1200">
                <a:solidFill>
                  <a:srgbClr val="EFEFEF"/>
                </a:solidFill>
              </a:rPr>
              <a:t>e can use any version control system based on project size and team collaboration.</a:t>
            </a:r>
            <a:endParaRPr sz="1200">
              <a:solidFill>
                <a:srgbClr val="EFEFEF"/>
              </a:solidFill>
            </a:endParaRPr>
          </a:p>
          <a:p>
            <a:pPr indent="0" lvl="0" marL="0" rtl="0" algn="l">
              <a:spcBef>
                <a:spcPts val="1200"/>
              </a:spcBef>
              <a:spcAft>
                <a:spcPts val="0"/>
              </a:spcAft>
              <a:buNone/>
            </a:pPr>
            <a:r>
              <a:t/>
            </a:r>
            <a:endParaRPr sz="1200">
              <a:solidFill>
                <a:srgbClr val="EFEFEF"/>
              </a:solidFill>
            </a:endParaRPr>
          </a:p>
          <a:p>
            <a:pPr indent="0" lvl="0" marL="0" rtl="0" algn="l">
              <a:spcBef>
                <a:spcPts val="1200"/>
              </a:spcBef>
              <a:spcAft>
                <a:spcPts val="0"/>
              </a:spcAft>
              <a:buNone/>
            </a:pPr>
            <a:r>
              <a:t/>
            </a:r>
            <a:endParaRPr sz="1200">
              <a:solidFill>
                <a:srgbClr val="EFEFEF"/>
              </a:solidFill>
            </a:endParaRPr>
          </a:p>
          <a:p>
            <a:pPr indent="0" lvl="0" marL="0" rtl="0" algn="l">
              <a:spcBef>
                <a:spcPts val="1200"/>
              </a:spcBef>
              <a:spcAft>
                <a:spcPts val="0"/>
              </a:spcAft>
              <a:buNone/>
            </a:pPr>
            <a:r>
              <a:t/>
            </a:r>
            <a:endParaRPr sz="1200">
              <a:solidFill>
                <a:srgbClr val="EFEFEF"/>
              </a:solidFill>
            </a:endParaRPr>
          </a:p>
          <a:p>
            <a:pPr indent="0" lvl="0" marL="0" rtl="0" algn="l">
              <a:spcBef>
                <a:spcPts val="1200"/>
              </a:spcBef>
              <a:spcAft>
                <a:spcPts val="0"/>
              </a:spcAft>
              <a:buNone/>
            </a:pPr>
            <a:r>
              <a:t/>
            </a:r>
            <a:endParaRPr sz="1200">
              <a:solidFill>
                <a:srgbClr val="EFEFEF"/>
              </a:solidFill>
            </a:endParaRPr>
          </a:p>
          <a:p>
            <a:pPr indent="0" lvl="0" marL="0" rtl="0" algn="l">
              <a:spcBef>
                <a:spcPts val="1200"/>
              </a:spcBef>
              <a:spcAft>
                <a:spcPts val="0"/>
              </a:spcAft>
              <a:buNone/>
            </a:pPr>
            <a:r>
              <a:t/>
            </a:r>
            <a:endParaRPr sz="1200">
              <a:solidFill>
                <a:srgbClr val="EFEFEF"/>
              </a:solidFill>
            </a:endParaRPr>
          </a:p>
          <a:p>
            <a:pPr indent="0" lvl="0" marL="0" rtl="0" algn="l">
              <a:spcBef>
                <a:spcPts val="1200"/>
              </a:spcBef>
              <a:spcAft>
                <a:spcPts val="0"/>
              </a:spcAft>
              <a:buNone/>
            </a:pPr>
            <a:r>
              <a:t/>
            </a:r>
            <a:endParaRPr sz="1200">
              <a:solidFill>
                <a:srgbClr val="EFEFEF"/>
              </a:solidFill>
            </a:endParaRPr>
          </a:p>
          <a:p>
            <a:pPr indent="0" lvl="0" marL="0" rtl="0" algn="l">
              <a:spcBef>
                <a:spcPts val="1200"/>
              </a:spcBef>
              <a:spcAft>
                <a:spcPts val="0"/>
              </a:spcAft>
              <a:buNone/>
            </a:pPr>
            <a:r>
              <a:t/>
            </a:r>
            <a:endParaRPr sz="1200">
              <a:solidFill>
                <a:srgbClr val="EFEFEF"/>
              </a:solidFill>
            </a:endParaRPr>
          </a:p>
          <a:p>
            <a:pPr indent="0" lvl="0" marL="0" rtl="0" algn="l">
              <a:spcBef>
                <a:spcPts val="1200"/>
              </a:spcBef>
              <a:spcAft>
                <a:spcPts val="0"/>
              </a:spcAft>
              <a:buNone/>
            </a:pPr>
            <a:br>
              <a:rPr lang="en" sz="1200">
                <a:solidFill>
                  <a:srgbClr val="EFEFEF"/>
                </a:solidFill>
              </a:rPr>
            </a:br>
            <a:endParaRPr sz="1200">
              <a:solidFill>
                <a:srgbClr val="EFEFEF"/>
              </a:solidFill>
            </a:endParaRPr>
          </a:p>
          <a:p>
            <a:pPr indent="0" lvl="0" marL="0" rtl="0" algn="l">
              <a:spcBef>
                <a:spcPts val="1200"/>
              </a:spcBef>
              <a:spcAft>
                <a:spcPts val="1200"/>
              </a:spcAft>
              <a:buNone/>
            </a:pPr>
            <a:r>
              <a:rPr lang="en" sz="1200">
                <a:solidFill>
                  <a:schemeClr val="accent1"/>
                </a:solidFill>
              </a:rPr>
              <a:t>For More :</a:t>
            </a:r>
            <a:r>
              <a:rPr lang="en" sz="1200">
                <a:solidFill>
                  <a:srgbClr val="EFEFEF"/>
                </a:solidFill>
              </a:rPr>
              <a:t> </a:t>
            </a:r>
            <a:r>
              <a:rPr lang="en" sz="1200">
                <a:solidFill>
                  <a:srgbClr val="E06666"/>
                </a:solidFill>
                <a:uFill>
                  <a:noFill/>
                </a:uFill>
                <a:hlinkClick r:id="rId3">
                  <a:extLst>
                    <a:ext uri="{A12FA001-AC4F-418D-AE19-62706E023703}">
                      <ahyp:hlinkClr val="tx"/>
                    </a:ext>
                  </a:extLst>
                </a:hlinkClick>
              </a:rPr>
              <a:t>https://www.geeksforgeeks.org/git/version-control-systems/</a:t>
            </a:r>
            <a:endParaRPr sz="1200">
              <a:solidFill>
                <a:srgbClr val="E06666"/>
              </a:solidFill>
            </a:endParaRPr>
          </a:p>
        </p:txBody>
      </p:sp>
      <p:sp>
        <p:nvSpPr>
          <p:cNvPr id="395" name="Google Shape;395;p36"/>
          <p:cNvSpPr txBox="1"/>
          <p:nvPr>
            <p:ph idx="4294967295" type="ctrTitle"/>
          </p:nvPr>
        </p:nvSpPr>
        <p:spPr>
          <a:xfrm>
            <a:off x="352550" y="244675"/>
            <a:ext cx="4752300" cy="49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20">
                <a:highlight>
                  <a:schemeClr val="accent1"/>
                </a:highlight>
              </a:rPr>
              <a:t>Top 5 free version </a:t>
            </a:r>
            <a:r>
              <a:rPr lang="en" sz="2220">
                <a:highlight>
                  <a:schemeClr val="accent1"/>
                </a:highlight>
              </a:rPr>
              <a:t>control</a:t>
            </a:r>
            <a:r>
              <a:rPr lang="en" sz="2220">
                <a:highlight>
                  <a:schemeClr val="accent1"/>
                </a:highlight>
              </a:rPr>
              <a:t> system  </a:t>
            </a:r>
            <a:endParaRPr sz="2220">
              <a:highlight>
                <a:schemeClr val="accent1"/>
              </a:highlight>
            </a:endParaRPr>
          </a:p>
        </p:txBody>
      </p:sp>
      <p:pic>
        <p:nvPicPr>
          <p:cNvPr id="396" name="Google Shape;396;p36"/>
          <p:cNvPicPr preferRelativeResize="0"/>
          <p:nvPr/>
        </p:nvPicPr>
        <p:blipFill>
          <a:blip r:embed="rId4">
            <a:alphaModFix/>
          </a:blip>
          <a:stretch>
            <a:fillRect/>
          </a:stretch>
        </p:blipFill>
        <p:spPr>
          <a:xfrm>
            <a:off x="1730075" y="1599975"/>
            <a:ext cx="5367149" cy="25514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00" name="Shape 400"/>
        <p:cNvGrpSpPr/>
        <p:nvPr/>
      </p:nvGrpSpPr>
      <p:grpSpPr>
        <a:xfrm>
          <a:off x="0" y="0"/>
          <a:ext cx="0" cy="0"/>
          <a:chOff x="0" y="0"/>
          <a:chExt cx="0" cy="0"/>
        </a:xfrm>
      </p:grpSpPr>
      <p:sp>
        <p:nvSpPr>
          <p:cNvPr id="401" name="Google Shape;401;p37"/>
          <p:cNvSpPr txBox="1"/>
          <p:nvPr>
            <p:ph idx="1" type="body"/>
          </p:nvPr>
        </p:nvSpPr>
        <p:spPr>
          <a:xfrm>
            <a:off x="352550" y="847050"/>
            <a:ext cx="8479800" cy="402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rgbClr val="EFEFEF"/>
                </a:solidFill>
              </a:rPr>
              <a:t>Git is the most popular and widely used free, open source distributed version control system developed by Linus Torvalds in 2005 for managing the Linux kernel.</a:t>
            </a:r>
            <a:endParaRPr sz="1200">
              <a:solidFill>
                <a:srgbClr val="EFEFEF"/>
              </a:solidFill>
            </a:endParaRPr>
          </a:p>
          <a:p>
            <a:pPr indent="0" lvl="0" marL="0" rtl="0" algn="l">
              <a:spcBef>
                <a:spcPts val="1200"/>
              </a:spcBef>
              <a:spcAft>
                <a:spcPts val="0"/>
              </a:spcAft>
              <a:buNone/>
            </a:pPr>
            <a:r>
              <a:rPr lang="en" sz="1200">
                <a:solidFill>
                  <a:srgbClr val="EFEFEF"/>
                </a:solidFill>
              </a:rPr>
              <a:t>Git is used coordinate the workflow among the project team members and track changes in project files progress over time which can handle any size of project. And it also benefits both for programmers and non-technical users by keeping track of their project files and allow multiple users to work together </a:t>
            </a:r>
            <a:r>
              <a:rPr lang="en" sz="1200">
                <a:solidFill>
                  <a:srgbClr val="EFEFEF"/>
                </a:solidFill>
              </a:rPr>
              <a:t>without</a:t>
            </a:r>
            <a:r>
              <a:rPr lang="en" sz="1200">
                <a:solidFill>
                  <a:srgbClr val="EFEFEF"/>
                </a:solidFill>
              </a:rPr>
              <a:t> any </a:t>
            </a:r>
            <a:r>
              <a:rPr lang="en" sz="1200">
                <a:solidFill>
                  <a:srgbClr val="EFEFEF"/>
                </a:solidFill>
              </a:rPr>
              <a:t>interruption each other’s work.</a:t>
            </a:r>
            <a:r>
              <a:rPr lang="en" sz="1200">
                <a:solidFill>
                  <a:srgbClr val="EFEFEF"/>
                </a:solidFill>
              </a:rPr>
              <a:t> </a:t>
            </a:r>
            <a:br>
              <a:rPr lang="en" sz="1200">
                <a:solidFill>
                  <a:srgbClr val="EFEFEF"/>
                </a:solidFill>
              </a:rPr>
            </a:br>
            <a:br>
              <a:rPr lang="en" sz="1200">
                <a:solidFill>
                  <a:srgbClr val="EFEFEF"/>
                </a:solidFill>
              </a:rPr>
            </a:br>
            <a:r>
              <a:rPr lang="en" sz="1200">
                <a:solidFill>
                  <a:schemeClr val="accent1"/>
                </a:solidFill>
              </a:rPr>
              <a:t>Why should be use Git because :</a:t>
            </a:r>
            <a:br>
              <a:rPr lang="en" sz="1200">
                <a:solidFill>
                  <a:srgbClr val="EFEFEF"/>
                </a:solidFill>
              </a:rPr>
            </a:br>
            <a:r>
              <a:rPr lang="en" sz="1200">
                <a:solidFill>
                  <a:srgbClr val="EFEFEF"/>
                </a:solidFill>
              </a:rPr>
              <a:t>	It’s Free, Open source, Fast, Scalable and Provide Operation like Branching/</a:t>
            </a:r>
            <a:r>
              <a:rPr lang="en" sz="1200">
                <a:solidFill>
                  <a:srgbClr val="EFEFEF"/>
                </a:solidFill>
              </a:rPr>
              <a:t>Merging.</a:t>
            </a:r>
            <a:endParaRPr sz="1200">
              <a:solidFill>
                <a:srgbClr val="EFEFEF"/>
              </a:solidFill>
            </a:endParaRPr>
          </a:p>
          <a:p>
            <a:pPr indent="0" lvl="0" marL="0" rtl="0" algn="l">
              <a:spcBef>
                <a:spcPts val="1200"/>
              </a:spcBef>
              <a:spcAft>
                <a:spcPts val="0"/>
              </a:spcAft>
              <a:buNone/>
            </a:pPr>
            <a:r>
              <a:rPr lang="en" sz="1200">
                <a:solidFill>
                  <a:srgbClr val="EFEFEF"/>
                </a:solidFill>
              </a:rPr>
              <a:t>Git is backbone of the service like GitHub, GitLab and Bitbucket, making it a popular choice for developers worldwide.</a:t>
            </a:r>
            <a:endParaRPr sz="1200">
              <a:solidFill>
                <a:srgbClr val="EFEFEF"/>
              </a:solidFill>
            </a:endParaRPr>
          </a:p>
          <a:p>
            <a:pPr indent="0" lvl="0" marL="0" rtl="0" algn="l">
              <a:spcBef>
                <a:spcPts val="1200"/>
              </a:spcBef>
              <a:spcAft>
                <a:spcPts val="0"/>
              </a:spcAft>
              <a:buNone/>
            </a:pPr>
            <a:r>
              <a:t/>
            </a:r>
            <a:endParaRPr sz="1200">
              <a:solidFill>
                <a:srgbClr val="EFEFEF"/>
              </a:solidFill>
            </a:endParaRPr>
          </a:p>
          <a:p>
            <a:pPr indent="0" lvl="0" marL="0" rtl="0" algn="l">
              <a:spcBef>
                <a:spcPts val="1200"/>
              </a:spcBef>
              <a:spcAft>
                <a:spcPts val="0"/>
              </a:spcAft>
              <a:buNone/>
            </a:pPr>
            <a:r>
              <a:t/>
            </a:r>
            <a:endParaRPr sz="1200">
              <a:solidFill>
                <a:srgbClr val="EFEFEF"/>
              </a:solidFill>
            </a:endParaRPr>
          </a:p>
          <a:p>
            <a:pPr indent="0" lvl="0" marL="0" rtl="0" algn="l">
              <a:spcBef>
                <a:spcPts val="1200"/>
              </a:spcBef>
              <a:spcAft>
                <a:spcPts val="1200"/>
              </a:spcAft>
              <a:buNone/>
            </a:pPr>
            <a:r>
              <a:rPr lang="en" sz="1200">
                <a:solidFill>
                  <a:srgbClr val="EFEFEF"/>
                </a:solidFill>
              </a:rPr>
              <a:t>Note : </a:t>
            </a:r>
            <a:r>
              <a:rPr lang="en" sz="1200">
                <a:solidFill>
                  <a:schemeClr val="accent1"/>
                </a:solidFill>
              </a:rPr>
              <a:t>In the following slide, discuss about the git and git command for operate the project files through Service Github or GitLab.</a:t>
            </a:r>
            <a:endParaRPr sz="1200">
              <a:solidFill>
                <a:schemeClr val="accent1"/>
              </a:solidFill>
            </a:endParaRPr>
          </a:p>
        </p:txBody>
      </p:sp>
      <p:sp>
        <p:nvSpPr>
          <p:cNvPr id="402" name="Google Shape;402;p37"/>
          <p:cNvSpPr txBox="1"/>
          <p:nvPr>
            <p:ph idx="4294967295" type="ctrTitle"/>
          </p:nvPr>
        </p:nvSpPr>
        <p:spPr>
          <a:xfrm>
            <a:off x="352550" y="244675"/>
            <a:ext cx="4752300" cy="49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20">
                <a:highlight>
                  <a:schemeClr val="accent1"/>
                </a:highlight>
              </a:rPr>
              <a:t>What Is Git</a:t>
            </a:r>
            <a:r>
              <a:rPr lang="en" sz="2220">
                <a:highlight>
                  <a:schemeClr val="accent1"/>
                </a:highlight>
              </a:rPr>
              <a:t>  </a:t>
            </a:r>
            <a:endParaRPr sz="2220">
              <a:highlight>
                <a:schemeClr val="accent1"/>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06" name="Shape 406"/>
        <p:cNvGrpSpPr/>
        <p:nvPr/>
      </p:nvGrpSpPr>
      <p:grpSpPr>
        <a:xfrm>
          <a:off x="0" y="0"/>
          <a:ext cx="0" cy="0"/>
          <a:chOff x="0" y="0"/>
          <a:chExt cx="0" cy="0"/>
        </a:xfrm>
      </p:grpSpPr>
      <p:sp>
        <p:nvSpPr>
          <p:cNvPr id="407" name="Google Shape;407;p38"/>
          <p:cNvSpPr txBox="1"/>
          <p:nvPr>
            <p:ph idx="1" type="body"/>
          </p:nvPr>
        </p:nvSpPr>
        <p:spPr>
          <a:xfrm>
            <a:off x="352550" y="238225"/>
            <a:ext cx="8479800" cy="463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chemeClr val="accent1"/>
                </a:solidFill>
              </a:rPr>
              <a:t>Key </a:t>
            </a:r>
            <a:r>
              <a:rPr lang="en" sz="1200">
                <a:solidFill>
                  <a:schemeClr val="accent1"/>
                </a:solidFill>
              </a:rPr>
              <a:t>Takeaways</a:t>
            </a:r>
            <a:r>
              <a:rPr lang="en" sz="1200">
                <a:solidFill>
                  <a:schemeClr val="accent1"/>
                </a:solidFill>
              </a:rPr>
              <a:t> On Git</a:t>
            </a:r>
            <a:r>
              <a:rPr lang="en" sz="1200">
                <a:solidFill>
                  <a:schemeClr val="accent1"/>
                </a:solidFill>
              </a:rPr>
              <a:t> :</a:t>
            </a:r>
            <a:endParaRPr sz="1200">
              <a:solidFill>
                <a:srgbClr val="EFEFEF"/>
              </a:solidFill>
            </a:endParaRPr>
          </a:p>
          <a:p>
            <a:pPr indent="-304800" lvl="0" marL="457200" rtl="0" algn="l">
              <a:spcBef>
                <a:spcPts val="1200"/>
              </a:spcBef>
              <a:spcAft>
                <a:spcPts val="0"/>
              </a:spcAft>
              <a:buClr>
                <a:srgbClr val="EFEFEF"/>
              </a:buClr>
              <a:buSzPts val="1200"/>
              <a:buChar char="●"/>
            </a:pPr>
            <a:r>
              <a:rPr lang="en" sz="1200">
                <a:solidFill>
                  <a:srgbClr val="EFEFEF"/>
                </a:solidFill>
              </a:rPr>
              <a:t>Git is </a:t>
            </a:r>
            <a:r>
              <a:rPr lang="en" sz="1200">
                <a:solidFill>
                  <a:srgbClr val="EFEFEF"/>
                </a:solidFill>
              </a:rPr>
              <a:t>Free, Open source, Fast, Scalable and Distributed version control system. Which has a distributed architecture</a:t>
            </a:r>
            <a:br>
              <a:rPr lang="en" sz="1200">
                <a:solidFill>
                  <a:srgbClr val="EFEFEF"/>
                </a:solidFill>
              </a:rPr>
            </a:br>
            <a:endParaRPr sz="1200">
              <a:solidFill>
                <a:srgbClr val="EFEFEF"/>
              </a:solidFill>
            </a:endParaRPr>
          </a:p>
          <a:p>
            <a:pPr indent="-304800" lvl="0" marL="457200" rtl="0" algn="l">
              <a:spcBef>
                <a:spcPts val="0"/>
              </a:spcBef>
              <a:spcAft>
                <a:spcPts val="0"/>
              </a:spcAft>
              <a:buClr>
                <a:srgbClr val="EFEFEF"/>
              </a:buClr>
              <a:buSzPts val="1200"/>
              <a:buChar char="●"/>
            </a:pPr>
            <a:r>
              <a:rPr lang="en" sz="1200">
                <a:solidFill>
                  <a:srgbClr val="EFEFEF"/>
                </a:solidFill>
              </a:rPr>
              <a:t>It provide a </a:t>
            </a:r>
            <a:r>
              <a:rPr lang="en" sz="1200">
                <a:solidFill>
                  <a:srgbClr val="EFEFEF"/>
                </a:solidFill>
              </a:rPr>
              <a:t>flexible</a:t>
            </a:r>
            <a:r>
              <a:rPr lang="en" sz="1200">
                <a:solidFill>
                  <a:srgbClr val="EFEFEF"/>
                </a:solidFill>
              </a:rPr>
              <a:t> environment to work </a:t>
            </a:r>
            <a:r>
              <a:rPr lang="en" sz="1200">
                <a:solidFill>
                  <a:srgbClr val="EFEFEF"/>
                </a:solidFill>
              </a:rPr>
              <a:t>collaboratively</a:t>
            </a:r>
            <a:r>
              <a:rPr lang="en" sz="1200">
                <a:solidFill>
                  <a:srgbClr val="EFEFEF"/>
                </a:solidFill>
              </a:rPr>
              <a:t> and securely. And it can be </a:t>
            </a:r>
            <a:r>
              <a:rPr lang="en" sz="1200">
                <a:solidFill>
                  <a:srgbClr val="EFEFEF"/>
                </a:solidFill>
              </a:rPr>
              <a:t>used to update, record, revert, compare files changes and create, manage remote repository using Git.</a:t>
            </a:r>
            <a:br>
              <a:rPr lang="en" sz="1200">
                <a:solidFill>
                  <a:srgbClr val="EFEFEF"/>
                </a:solidFill>
              </a:rPr>
            </a:br>
            <a:endParaRPr sz="1200">
              <a:solidFill>
                <a:srgbClr val="EFEFEF"/>
              </a:solidFill>
            </a:endParaRPr>
          </a:p>
          <a:p>
            <a:pPr indent="-304800" lvl="0" marL="457200" rtl="0" algn="l">
              <a:spcBef>
                <a:spcPts val="0"/>
              </a:spcBef>
              <a:spcAft>
                <a:spcPts val="0"/>
              </a:spcAft>
              <a:buClr>
                <a:srgbClr val="EFEFEF"/>
              </a:buClr>
              <a:buSzPts val="1200"/>
              <a:buChar char="●"/>
            </a:pPr>
            <a:r>
              <a:rPr lang="en" sz="1200">
                <a:solidFill>
                  <a:srgbClr val="EFEFEF"/>
                </a:solidFill>
              </a:rPr>
              <a:t>Git facilitates the branching and merging of files within the main repository.</a:t>
            </a:r>
            <a:br>
              <a:rPr lang="en" sz="1200">
                <a:solidFill>
                  <a:srgbClr val="EFEFEF"/>
                </a:solidFill>
              </a:rPr>
            </a:br>
            <a:endParaRPr sz="1200">
              <a:solidFill>
                <a:srgbClr val="EFEFEF"/>
              </a:solidFill>
            </a:endParaRPr>
          </a:p>
          <a:p>
            <a:pPr indent="-304800" lvl="0" marL="457200" rtl="0" algn="l">
              <a:spcBef>
                <a:spcPts val="0"/>
              </a:spcBef>
              <a:spcAft>
                <a:spcPts val="0"/>
              </a:spcAft>
              <a:buClr>
                <a:srgbClr val="EFEFEF"/>
              </a:buClr>
              <a:buSzPts val="1200"/>
              <a:buChar char="●"/>
            </a:pPr>
            <a:r>
              <a:rPr lang="en" sz="1200">
                <a:solidFill>
                  <a:srgbClr val="EFEFEF"/>
                </a:solidFill>
              </a:rPr>
              <a:t>Git allow every user to have a copy of project files locally, thus making the files in the server secure.</a:t>
            </a:r>
            <a:br>
              <a:rPr lang="en" sz="1200">
                <a:solidFill>
                  <a:srgbClr val="EFEFEF"/>
                </a:solidFill>
              </a:rPr>
            </a:br>
            <a:endParaRPr sz="1200">
              <a:solidFill>
                <a:srgbClr val="EFEFEF"/>
              </a:solidFill>
            </a:endParaRPr>
          </a:p>
          <a:p>
            <a:pPr indent="-304800" lvl="0" marL="457200" rtl="0" algn="l">
              <a:spcBef>
                <a:spcPts val="0"/>
              </a:spcBef>
              <a:spcAft>
                <a:spcPts val="0"/>
              </a:spcAft>
              <a:buClr>
                <a:srgbClr val="EFEFEF"/>
              </a:buClr>
              <a:buSzPts val="1200"/>
              <a:buChar char="●"/>
            </a:pPr>
            <a:r>
              <a:rPr lang="en" sz="1200">
                <a:solidFill>
                  <a:srgbClr val="EFEFEF"/>
                </a:solidFill>
              </a:rPr>
              <a:t>There are three level of configuration in Git: System Level, Global Level, Local Level.</a:t>
            </a:r>
            <a:br>
              <a:rPr lang="en" sz="1200">
                <a:solidFill>
                  <a:srgbClr val="EFEFEF"/>
                </a:solidFill>
              </a:rPr>
            </a:br>
            <a:endParaRPr sz="1200">
              <a:solidFill>
                <a:srgbClr val="EFEFEF"/>
              </a:solidFill>
            </a:endParaRPr>
          </a:p>
          <a:p>
            <a:pPr indent="-304800" lvl="0" marL="457200" rtl="0" algn="l">
              <a:spcBef>
                <a:spcPts val="0"/>
              </a:spcBef>
              <a:spcAft>
                <a:spcPts val="0"/>
              </a:spcAft>
              <a:buClr>
                <a:srgbClr val="EFEFEF"/>
              </a:buClr>
              <a:buSzPts val="1200"/>
              <a:buChar char="●"/>
            </a:pPr>
            <a:r>
              <a:rPr lang="en" sz="1200">
                <a:solidFill>
                  <a:srgbClr val="EFEFEF"/>
                </a:solidFill>
              </a:rPr>
              <a:t>User setting in Git are mainly defined at Global Level because they correspond to user level setting for all </a:t>
            </a:r>
            <a:br>
              <a:rPr lang="en" sz="1200">
                <a:solidFill>
                  <a:srgbClr val="EFEFEF"/>
                </a:solidFill>
              </a:rPr>
            </a:br>
            <a:r>
              <a:rPr lang="en" sz="1200">
                <a:solidFill>
                  <a:srgbClr val="EFEFEF"/>
                </a:solidFill>
              </a:rPr>
              <a:t>repository.</a:t>
            </a:r>
            <a:endParaRPr sz="1200">
              <a:solidFill>
                <a:srgbClr val="EFEFE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